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88" r:id="rId2"/>
    <p:sldId id="290" r:id="rId3"/>
    <p:sldId id="292" r:id="rId4"/>
    <p:sldId id="291" r:id="rId5"/>
    <p:sldId id="28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03.54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0 1,'160'12,"224"23,236 22,151 10,1372 67,2-44,-1447-59,-83 5,-83 5,915 130,-1296-147,487 67,-475-83,-147-6,-19 2,-37 3,-222-3,-33-3,-131-1,-112-1,-1124-35,-465-2,2081 40,42-1,10 1,79 8,-50-7,201 22,171 23,138 29,1469 297,-1506-273,-198-42,3-14,329 5,-637-50,18 0,-54-1,11 0,-518-42,509 40,-619-67,-1449-216,1052 136,481 76,114 25,-165 5,429 41,-239 25,405-20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12.041"/>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4192 961,'17'14,"0"-1,0-1,2 0,29 14,1 1,65 33,172 66,-149-69,-11-1,139 53,-106-64,79 12,-189-51,0-2,1-2,62-6,-59 1,-1 2,86 10,1 22,-67-13,-15-4,-23-5,1-1,64 5,107 11,-138-14,114 4,14-17,276 6,-358 8,50 2,-30-11,143-6,-200-9,-69 12,-1-1,0 0,-1-1,1 1,0-1,-1-1,1 1,8-7,-11 5,0 0,0-1,0 1,0-1,-1 1,0-1,0 0,-1-1,1 1,-2 0,1-1,1-12,0-3,-1 0,-3-31,-1 352,-2-264,-16 62,13-68,1 0,1 0,-2 44,8-46,-2 1,-1-1,-9 44,6-36,1 0,1 0,4 68,1-33,1-35,2 0,2 0,1 0,18 51,-24-82,26 59,4 5,-31-64,1 1,-1 0,0-1,0 1,0 0,0 0,-1 0,0 0,0 0,-1 0,0 7,1-12,0 0,0 1,0-1,-1 1,1-1,0 0,0 1,0-1,0 1,0-1,0 0,-1 1,1-1,0 0,0 1,-1-1,1 0,0 1,0-1,-1 0,1 0,0 1,-1-1,1 0,0 0,-1 0,1 1,0-1,-1 0,1 0,-1 0,1 0,0 0,-1 0,1 0,-1 0,1 0,-1 0,-14-12,-7-22,17 21,0 0,1-1,0 1,1-1,1 1,-1-25,5-89,1 48,-3 39,1-11,-2-1,-14-89,10 104,1-1,1-52,4 59,-2-1,-1 1,-2 0,-10-43,-9-20,-9-29,7 37,20 62,-2-1,-1 1,-1 1,-1-1,0 2,-15-23,22 42,0 0,0 0,0 0,0 1,-1-1,1 1,-1-1,0 1,0 0,0 1,1-1,-2 1,1-1,0 1,0 0,0 1,-7-1,-11-1,0 2,-28 3,16-1,-115 11,94-6,-59-1,-678-7,774 0,0-1,0 0,-19-7,-15-1,-43-13,74 17,-1 0,1 1,-1 2,-36-3,-106-5,-6-1,89 13,-103-2,113-11,49 8,0 0,-31 0,35 3,-1-2,1 0,-1-1,-27-9,27 7,0 0,0 2,-1 0,-23-1,-96-6,-13-1,95 9,-76-12,80 10,0 3,-63 4,-68-3,105-10,50 5,-54-2,55 8,1-2,0-1,0-1,0-2,0 0,-50-20,53 17,-1 0,0 2,0 1,-1 1,-28-2,-131 3,155 2,1-1,-1-1,-42-11,39 7,-1 1,-40-2,-118-15,131 19,1-3,1-3,-1-3,-59-21,-51-4,9 2,50 12,73 18,-45-14,-160-48,-104-38,-2-38,182 78,-204-53,166 52,100 31,-164-66,235 92,0 3,-69-9,68 10,0-1,1-2,-39-17,-57-15,82 34,28 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18.446"/>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 0,'18'22,"-1"0,0 2,20 38,19 29,165 233,-27-36,-75-113,68 89,127 113,-224-281,4-5,115 87,342 233,150 100,-358-289,640 355,-555-378,-296-142,124 75,-105-48,3-5,3-8,3-6,192 49,-109-43,-96-26,156 47,33-13,-222-56,12 2,58 34,-91-28,163 35,114-1,35-1,71 15,-2-14,-175-24,-67-8,57 25,-64-8,315 29,-340-51,36 16,-59-12,12 1,170-2,-241-20,56 1,-130-13,0 2,0 3,0 1,55 13,-68-10,-5-1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26.313"/>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9237 1857,'1'27,"2"-1,1 0,12 44,-9-43,-1 0,-1 0,2 37,-4-27,1 0,13 50,-9-47,7 66,-15-93,0 1,-1-1,0 0,-1 0,-6 21,8-30,-1-1,0 1,-1 0,1-1,-1 1,1-1,-1 0,0 1,0-1,-1 0,1 0,0 0,-1-1,0 1,0-1,0 1,0-1,0 0,0 0,-1 0,1-1,0 1,-6 1,-12-1,1-1,-1-1,1-1,0-1,-1 0,-26-8,17 4,-53-3,56 7,1-2,0 0,0-2,-48-17,-1-1,-20 9,32 7,21 3,-67-1,69 6,1-2,-43-8,36 4,0 2,-1 1,-61 6,-76-3,64-24,92 18,0-1,-32-14,38 13,-1 0,0 1,-48-7,28 8,-51-13,5 0,9 9,52 8,1-1,-41-11,34 6,-1 1,-58-3,-25-4,2 2,88 11,1-1,-1-2,1-1,-27-8,-91-25,62 17,28 11,44 9,-1-1,1 0,-1-1,1 0,-19-9,11 3,1 1,-1 1,-1 1,1 0,-1 2,0 0,-32-2,22 3,-57-17,63 14,0 0,0 2,-48-4,50 8,0 0,-1-2,-38-9,34 6,0 2,-43-2,41 4,-1-1,-28-6,-21-4,52 8,-1 0,-29-10,-166-65,210 73,-1 2,0 0,-26-4,-23-6,-106-46,141 50,0 2,-30-5,-6-1,56 12,-30-9,-1 1,0 2,0 2,-56-1,55 6,0-1,0-2,0-1,-56-16,-126-61,57 26,60 20,-141-40,111 47,87 19,0-1,-49-20,-14-4,96 31,0-2,1 0,-1 0,2-2,-1 1,1-2,0 0,0 0,1-2,-17-17,14 15,0 1,-1 0,0 1,-1 1,0 0,0 2,-25-9,37 14,0 1,0-1,0 0,0 0,0-1,0 0,1 0,-6-5,6 4,0 1,-1-1,0 1,0 1,0-1,-1 1,-7-4,-9 0,0 1,0 1,0 1,0 1,-32 0,7 0,40 2,0-1,0-1,0 1,0-1,0 0,0-1,1 0,-1 0,1 0,0-1,1 0,-1 0,-4-6,3 4,0 0,-1 1,0 0,0 0,0 1,0 0,-12-4,-49-5,58 13,1-1,-1 1,1-2,-1 1,1-2,0 1,-11-6,11 4,0 1,-1 1,1 0,-1 0,0 1,0 0,0 1,-18 0,19 2,1-2,0 1,-1-1,1 0,0-1,0 0,0 0,0-1,0-1,0 1,1-1,-1-1,-8-6,-19-14,-1 1,-1 1,-1 2,-49-19,49 23,-98-59,21 9,78 46,1-1,-39-32,70 49,-53-49,54 46,-1 1,-1 0,1 1,-1-1,0 1,-1 1,1 0,-1 0,0 0,-1 1,1 0,-1 0,1 1,-1 0,-15-2,-134-18,140 20,-1 0,1-1,0-1,0-1,1 0,0-1,0-1,-29-19,-37-15,71 35,-1-1,1 0,0-1,0 0,-14-15,2 2,-10-20,25 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41.413"/>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5129 4910,'-30'0,"-12"1,0-1,-1-3,1-1,-77-18,-146-55,207 57,-121-46,159 57,0 1,0 1,-1 0,0 2,0 0,0 2,0 0,-25 0,16 4,17 0,1-1,0 0,-1 0,1-1,-1-1,1 0,0-1,0 0,0 0,-14-7,-88-44,78 39,0-1,2-2,0-1,1-1,0-2,-38-36,58 40,12 17,1 1,0 0,0 0,0-1,0 1,0 0,0 0,0-1,0 1,0 0,0 0,0 0,0-1,0 1,1 0,-1 0,0-1,0 1,0 0,0 0,0 0,0-1,0 1,1 0,-1 0,0 0,0-1,0 1,1 0,-1 0,0 0,0 0,0 0,1 0,-1 0,0-1,0 1,0 0,1 0,-1 0,0 0,3 0,-1 1,0-1,0 0,0 1,0-1,0 1,0 0,0 0,-1-1,1 1,0 1,0-1,-1 0,1 0,0 1,2 2,25 22,1-1,50 31,-14-10,-38-26,-12-10,-1 1,-1 1,0 0,0 1,22 28,-32-36,1-1,-1 1,1-1,-1 0,1 0,1-1,-1 1,6 2,-7-4,0-1,-1 1,1 0,-1 0,0 1,1-1,-1 1,0-1,-1 1,1 0,0 0,-1 0,1 1,-1-1,0 0,0 1,-1 0,1-1,-1 1,2 5,-1 33,-2-36,0 1,0-1,0 0,1 0,0 1,0-1,0 0,1 0,0 0,4 8,-4-15,-2-9,-3-10,-1 13,1 1,-1 0,0 0,0 0,-1 0,0 1,0 0,0 0,-1 0,-11-8,-3 2,0 0,-25-9,30 14,0-1,0 0,1 0,0-2,0 0,-14-13,11 8,-1 0,0 1,-22-12,18 12,-38-31,12 4,-64-61,102 92,-1 0,-1 1,1 0,-1 1,-19-9,15 8,1 0,1-1,-16-11,-15-20,26 22,-1 1,-1 1,-34-21,42 29,0-1,1 0,-16-16,-33-22,-117-54,162 93,-1 0,1-2,1 0,0-1,0 0,1-2,0 1,1-2,-16-21,-2-11,-3 2,-1 1,-2 1,-45-38,-56-39,-31-43,155 147,-123-103,15 14,101 80,2 0,0-1,2-1,-17-34,-7-9,17 31,1 0,-1 2,-46-53,38 47,28 34,-1 1,1 0,-2 1,1-1,-1 1,0 0,-11-8,-109-76,105 74,1-2,1 0,0-1,-19-26,-18-18,30 36,1 0,2-2,0-1,2-1,-24-46,25 40,-35-50,10 18,-101-149,97 148,35 47,2-1,1 0,0-1,-8-32,-9-22,0 10,9 19,-3 0,-53-89,19 46,35 55,-2 2,-32-40,41 60,0-1,1 0,0-1,2-1,-11-22,1-5,16 37,0 0,1 0,0 0,1-1,0 1,1-1,-3-18,-18-189,20 205,0 0,-1 1,0 0,-1-1,0 2,-1-1,-9-12,7 10,1 1,0-1,1 0,-9-25,4-2,5 22,1-1,-3-26,6 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53.868"/>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2384 1375,'-48'-3,"0"-2,1-3,-57-15,-21-3,68 13,-1-3,-76-31,-58-16,186 62,-31-10,-2 3,1 1,-1 2,-45-1,63 7,2 0,1-1,0 0,-1-1,1-1,0-1,0-1,-30-9,26 6,0 0,-1 1,0 2,-23-2,24 4,2-1,-1-1,0-1,1-1,-32-12,13 1,-2 2,-60-13,17 4,-70-11,45 13,-71-17,171 35,1 1,-1 1,1 0,-1 0,0 1,0 0,0 0,0 1,0 0,0 1,-9 1,17-2,0 1,0-1,0 0,1 1,-1-1,0 1,0-1,0 1,1-1,-1 1,0 0,1-1,-1 1,1 0,-1 0,1-1,-1 1,1 0,-1 0,1 0,0 0,-1-1,1 1,0 0,0 0,-1 0,1 0,0 0,0 0,0 1,1 1,0 0,0 0,0 0,0 0,0 0,1 0,-1-1,1 1,2 3,45 46,-37-42,1 0,1-1,-1-1,1 0,1-1,-1 0,25 6,8 0,56 7,-95-17,1 0,0 0,-1 1,0 0,0 0,0 1,8 6,30 15,145 65,-167-85,0-1,1-1,-1-1,1 0,-1-2,1-2,33-3,20 1,720 3,-780 1,1 2,-1 0,0 1,0 1,-1 1,1 0,26 15,-19-10,0 0,41 10,-24-11,0 2,-1 2,65 31,-75-32,1-2,0-1,1-2,0-1,67 5,343-5,-252-9,-51-1,151 6,-289-3,0 0,-1 0,1 0,0 1,0-1,-1 0,1 1,0-1,-1 1,1-1,-1 1,1 0,-1-1,1 1,-1 0,1 0,-1 0,0 0,1 1,-1-1,0 0,0 0,0 1,0-1,0 1,0-1,-1 1,1-1,0 1,-1-1,1 1,0 2,-2-2,1-1,0 1,-1 0,1 0,-1-1,0 1,1 0,-1-1,0 1,0-1,0 1,0-1,0 1,-1-1,1 0,0 1,-1-1,1 0,-1 0,1 0,-1 0,1 0,-1-1,0 1,1 0,-1-1,0 1,0-1,1 0,-3 1,-20 3,-1-1,1-2,0 0,-1-1,1-2,-26-4,-148-37,118 24,-335-58,39 9,212 31,103 19,44 12,1 0,-1 2,-1 0,1 1,-20 0,21 2,-34 0,-73-10,56 3,-1 4,-91 5,53 1,128-2,16-1,1 2,-1 2,43 8,-39-4,1-3,0-1,-1-2,45-4,10 0,31-1,-2-5,1-7,127-31,217-44,-95 38,-360 51,32-3,1-3,-1-2,-1-1,61-24,-101 31,0 0,0 0,0-1,0 0,-1 0,0-1,0 0,0 0,0 0,-1-1,-1 1,1-1,-1-1,0 1,0 0,3-11,4-15,0 0,8-51,-16 66,16-61,7-43,-22 101,1 0,1 1,14-32,-13 36,-1 0,0-1,-1 0,-1 0,0 0,1-28,-5 23,1 6,0-1,-2 1,0 0,-1 0,-5-23,5 35,1 0,-1 0,0 0,0 0,0 0,-1 0,1 0,-1 1,0-1,0 1,0 0,0 0,-1 0,0 0,1 0,-1 1,0 0,0 0,0 0,0 0,-1 1,1-1,0 1,-6-1,-25-2,1 1,-1 2,-60 5,1-1,-217-3,291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00.293"/>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 0,'30'32,"-2"0,26 40,-24-32,-9-14,2-2,0-1,44 35,-61-53,82 78,-59-53,43 34,-46-45,-4-4,-1 1,-1 1,0 1,-1 0,-1 2,28 38,-33-36,6 10,0-2,3 0,27 31,-32-41,24 37,-11-15,9 17,14 18,-37-57,-2 1,18 35,-18-31,28 41,-10-26,1-1,3-1,53 45,19 18,-100-94,-1 1,0 1,0-1,8 13,14 19,-17-26,-1 1,16 28,18 25,-12-26,27 47,-31-44,27 39,132 149,-182-226,87 92,170 139,-103-118,-44-39,21 18,-66-48,-49-37,0 2,33 30,5 3,-21-20,-6-5,1 0,46 21,35 24,-100-58,56 39,79 40,-70-45,51 24,-73-39,-37-18,-1-2,29 11,-35-14,0 1,-1 1,0 0,0 1,-1 0,22 23,-14-14,6 6,-16-14,1 0,0-1,0-1,1 0,0-1,1 0,15 7,-12-6,0-1,-1 2,22 17,10 7,1-3,-22-12,1-1,2-1,-1-2,2-1,0-1,0-1,37 8,-34-11,0 1,-1 1,54 28,-6-3,43 30,-84-49,-2 2,59 38,22 13,-75-49,55 31,97 59,-178-102,-1 0,2-2,-1 0,1-1,0 0,20 2,-14-2,1 1,33 14,109 51,-147-63,0-2,1 0,41 7,-39-9,0 0,-1 2,27 11,-14-5,-1 0,53 10,-18-5,-42-10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13.550"/>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2733 1028,'-7'-2,"0"1,0-1,0-1,0 1,1-1,-1 0,1-1,0 0,-7-5,-10-4,-192-90,101 51,77 37,1 2,-60-13,50 15,-48-19,22 13,62 15,-1 1,1-1,1-1,-1 0,0 0,1-1,-1 0,-14-9,0-1,0 0,-1 2,-52-19,-15-6,60 24,-2 0,-43-9,42 13,1-1,-38-18,-6-5,-87-24,-146-48,231 71,53 21,0 1,-56-15,70 24,1-1,0-1,-20-10,-6-2,36 16,1 0,-1 0,1 1,-1-1,1 1,-1-1,0 1,1 0,-1-1,0 1,1 0,-1 0,0 0,0 0,1 1,-1-1,0 0,-2 2,3-2,1 1,-1-1,1 1,-1 0,1 0,-1-1,1 1,-1 0,1 0,0 0,-1-1,1 1,0 0,0 0,0 0,0 0,-1 0,1 0,0-1,1 1,-1 0,0 0,0 0,1 1,0 4,1 0,0 0,0 0,1-1,0 1,0-1,0 0,7 9,-2-7,0 0,1-1,-1 0,1 0,1-1,-1 0,1 0,12 3,-8-3,-1 1,1 1,15 10,-19-10,2 0,-1-1,0 0,1-1,0-1,1 1,-1-2,19 4,9-2,56 0,-16-2,-47 2,-1 2,1 1,-1 1,52 24,40 11,-86-33,0 1,0 3,-1 1,-1 1,64 43,-75-46,0 0,1-2,1 0,0-2,1-1,-1-2,56 9,47 10,-162-35,7 4,0-1,1-2,0 0,0-2,1 0,-39-24,54 28,-2 0,1 0,0 1,-1 0,0 1,0 0,-1 1,1 0,-12-1,-9 0,-56 0,56 4,-60-8,73 5,0-2,1 0,0-1,0-1,1 0,-19-12,-33-15,31 16,-42-27,60 34,0 2,-1 0,-1 1,1 1,-1 1,-41-6,-40-13,-188-61,9-25,269 106,-4-4,0-1,1 0,-25-21,2 1,35 28,1 0,-1 0,1-1,0 1,-1-1,1 1,0-1,1 0,-1 0,0 0,1 0,-1 0,0-5,-2-8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28.851"/>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943 88,'-26'-1,"0"0,0-2,1-1,-1-1,-29-10,-11-4,-75-12,114 27,1 2,0 0,-39 3,65-1,0 0,-1 0,1 0,0 0,0 0,0 0,0 0,0 0,-1 0,1 0,0 0,0 0,0 0,0 0,0 0,-1 0,1 0,0 0,0 0,0 0,0 0,0 0,0 1,-1-1,1 0,0 0,0 0,0 0,0 0,0 0,0 1,0-1,0 0,0 0,0 0,0 0,0 0,0 1,0-1,0 0,0 0,0 0,0 0,0 0,0 1,0-1,0 0,0 0,0 0,0 0,0 0,0 1,0-1,0 0,0 0,0 0,10 11,13 6,-12-8,0-1,1 0,0-1,1 0,-1-1,1 0,1-1,-1-1,1 0,0-1,25 3,98 7,7-6,-128-5,0 1,0 0,30 12,33 7,-219-34,14 0,55 0,7 0,0 3,-68 0,113 9,0-1,0-1,0 0,-33-10,-123-23,20 5,147 27,3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31.980"/>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134 1,'10'2,"1"1,-1 0,1 0,-1 1,0 0,-1 1,19 12,-5-4,192 103,-207-113,0 0,0-1,0 0,0-1,16 2,8-2,-68-4,1-1,0-2,1-2,-36-11,-7-2,-6 2,-80-21,134 32,24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36.16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287 110,'30'17,"0"2,32 26,-64-42,-10-4,-14-3,6-4,0-1,1 0,0-1,-26-19,22 15,2 5,19 8,-1 1,1-1,-1 0,1 0,0 0,-1 0,1 0,0 0,0-1,0 1,0-1,0 0,0 1,-1-3,46 23,-14-2,-1 2,35 29,-67-45,-12-3,-15-3,17-1,0-1,1 0,0-2,0 1,0-2,1 1,0-2,-11-9,-2 0,-88-68,103 78,5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06.896"/>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0:46.140"/>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45 1,'142'158,"39"-10,-94-68,78 92,-16-22,-17-21,-73-66,2-4,90 67,-118-104,2-2,72 32,-72-37,1 2,-2 2,40 28,61 40,-65-44,87 65,84 51,-165-128,-64-28,0 1,-1 1,1 0,-1 0,0 1,0 1,-1 0,14 11,166 181,-190-198,0-1,0 0,0 1,0-1,0 0,1 1,-1-1,0 0,0 0,0 1,1-1,-1 0,0 0,0 1,1-1,-1 0,0 0,1 0,-1 1,0-1,1 0,-1 0,0 0,1 0,-1 0,0 0,1 0,-1 0,0 0,1 0,-1 0,0 0,1 0,-1 0,1 0,-1 0,0 0,1 0,-1 0,0 0,1-1,-1 1,0 0,0 0,1 0,-1-1,0 1,1-1,-1 1,0-1,0 0,0 1,0-1,0 0,0 0,0 1,-1-1,1 0,0 1,0-1,-1 0,1 1,0-1,-1 0,1 1,-1-1,1 1,-1-1,1 1,-1-1,1 1,-1-1,1 1,-1-1,0 1,1 0,-2-1,-47-23,-13-7,-13-22,28 18,-101-53,75 53,-81-42,107 49,13 7,-2 1,-39-16,21 11,1-3,1-2,1-2,-65-54,-16-11,109 80,1-2,1-1,-28-32,-13-13,-56-34,86 74,-97-68,77 57,-66-57,70 48,11 10,-62-47,-59-53,151 130,-50-34,40 30,30 23,40 35,65 55,-46-47,-2 0,131 80,-152-110,86 53,-114-67,-2 1,0 0,0 1,-1 1,-1 1,-1 1,26 36,-128-112,70 48,-1 1,0 0,-19-6,-23-12,-50-42,-39-35,-10-20,63 53,51 40,-51-47,-78-80,143 127,27 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00.10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687 1113,'6'10,"1"0,0-1,1 0,0-1,9 9,18 19,54 60,-61-68,-1 1,38 55,-33-41,1-1,54 53,-24-29,-51-52,204 230,-55-53,-23-24,-133-163,-1 0,1-1,1 1,-1-1,0 0,12 4,-78-50,-31-29,3-4,-111-122,169 165,-294-334,275 304,-64-94,20 17,48 75,-43-83,-93-181,158 287,5 7,0 0,-15-44,-62-206,94 278,-1-4,0 1,0-1,-2 1,1 0,-1 0,-7-11,11 21,1 1,-1-1,1 1,-1-1,1 1,-1-1,1 1,0-1,-1 1,1 0,0-1,0 1,-1 0,1-1,0 1,0 0,0-1,0 1,0 0,0-1,0 1,0 0,0-1,0 1,0 0,1-1,-1 1,0 0,0-1,1 2,3 28,11 44,41 119,-40-152,2 0,2-1,1-1,32 43,134 195,-204-300,-1 1,-22-21,-2-4,30 33,-17-17,1-3,2 0,1-1,2-2,-33-71,36 64,-1 1,-49-71,47 77,13 20,2 0,0-1,2 0,-6-19,-15-38,-6 9,31 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03.519"/>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0 1,'2'22,"1"1,1 0,1-1,1 0,15 37,-1-3,4 26,36 101,9-35,-23-17,-14-36,154 357,-165-413,3 0,33 43,13 18,115 194,-120-204,-38-54,29 49,-51-77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12.77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2838 304,'-63'-19,"0"2,-2 4,-110-10,-37 16,-12 0,189 4,-44-10,-30-4,-136 13,49 2,-54-25,140 14,85 9,0 0,-42-13,-14-3,50 14,-1 2,-41 0,-81-3,120 3,1 0,0-3,-43-12,34 7,-53-7,-94 11,173 8,11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14.004"/>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1689 386,'-236'-66,"31"7,-133 1,302 49,-45-21,-23-5,60 23,-1 3,0 1,0 2,-60 1,58 2,-1-2,-72-17,75 13,21 4,1-2,-1 0,-42-20,59 23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26.011"/>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0 669,'122'77,"-82"-57,36 18,85 30,-136-61,0-2,43 6,24 4,-50-4,-1 3,-1 1,62 33,54 23,-100-47,-56-24,0 0,0 1,0-1,1 0,-1 0,0 0,0 1,0-1,1 0,-1 0,0 0,0 0,1 1,-1-1,0 0,0 0,1 0,-1 0,0 0,0 0,1 0,-1 0,0 0,1 0,-1 0,0 0,0 0,1 0,-1 0,0 0,0 0,1 0,-1 0,0 0,0-1,1 1,-1 0,0 0,0 0,1 0,-1-1,0 1,0 0,-8-13,-27-12,-50-6,49 17,-50-12,37 14,1-2,-90-38,127 47,-15-7,25 10,18 5,36 13,84 38,-41-15,-56-18,9 5,-47-25,1 0,0 0,0 0,0 0,0 0,0-1,0 1,0-1,0 0,0 0,0 0,0-1,5 0,-8 0,0 0,0 1,0-1,-1 0,1 0,0 1,-1-1,1 0,0 1,-1-1,1 0,-1 1,1-1,-1 1,0-1,1 1,-1-1,1 1,-1-1,0 1,1-1,-1 1,0 0,0-1,1 1,-1 0,0 0,0 0,-27-16,-8 1,-74-22,71 25,-61-26,68 16,32 22,0 0,-1 0,1-1,0 1,0 0,0 0,0 0,0 0,0-1,-1 1,1 0,0 0,0 0,0 0,0-1,0 1,0 0,0 0,0 0,0-1,0 1,0 0,0 0,0 0,0-1,0 1,0 0,0 0,0 0,0 0,0-1,0 1,0 0,1 0,-1 0,0-1,0 1,0 0,0 0,0 0,0 0,1 0,-1 0,0-1,0 1,0 0,22 0,3 6,0 1,0 1,-1 0,-1 2,1 1,28 19,-31-18,2-1,0 0,0-2,35 10,-38-12,-18-5,1-1,-1 1,1-1,0 0,0 0,0 0,0-1,-1 1,1-1,0 1,4-1,-37-28,-30-20,39 29,-1 2,0 0,-2 1,-36-18,116 66,-36-19,1-2,29 13,49 20,-74-31,1-1,0-1,1-1,38 8,-65-18,1 0,-1 0,0 1,0-1,0 0,0 0,1 0,-1 0,0 0,0 0,0 0,1 0,-1 0,0 0,0 0,0 0,1 0,-1 0,0 0,0 0,0 0,0 0,1 0,-1-1,0 1,0 0,0 0,0 0,1 0,-1 0,0 0,0 0,0-1,0 1,0 0,0 0,1 0,-1 0,0-1,0 1,0 0,0 0,0 0,0 0,0-1,0 1,0 0,0 0,0 0,0-1,0 1,0 0,0 0,0 0,0 0,0-1,0 1,0 0,0 0,0 0,0-1,-1 1,-11-18,-19-16,13 16,-1 2,0 0,-1 2,0 0,-2 1,1 1,-38-15,54 25,-26-9,1-1,1-1,0-2,1-1,1-1,-42-34,148 86,-66-28,2 2,0-1,1-1,-1 0,1-1,1 0,-1-1,1-1,0-1,21 2,-2-6,0 3,54 8,-82-7,0 0,0 1,0 0,-1 0,1 0,-1 1,-1 0,1 1,9 9,21 15,24 15,33 21,-94-66,0 0,1 0,-1 0,0 0,1 0,-1 0,0 0,1 0,-1 0,0 0,0 0,1 0,-1 0,0 0,1 0,-1-1,0 1,0 0,1 0,-1 0,0 0,0-1,1 1,-1 0,0 0,0-1,0 1,1 0,-1 0,0-1,0 1,0 0,0 0,0-1,0 1,1 0,-1-1,0 1,0 0,0 0,0-1,0 1,0 0,0-1,0 1,0 0,-1-1,1 1,0 0,0 0,0-1,0 1,-2-22,-74-378,7 50,67 341,-1 0,1 0,-2 0,1 1,-8-12,-9-24,-49-101,67 141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27.134"/>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0 0,'4'4,"0"0,-1-1,1 0,1 0,-1 0,0 0,9 3,-7-2,203 110,-176-96,-6-6,-2 2,0 1,41 32,-61-41,-1-1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28.549"/>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0 1931,'9'1,"-1"1,1 0,-1 0,1 1,-1 0,0 0,8 5,10 4,56 18,142 33,-179-54,0-2,1-2,0-2,90-5,-124 0,-1 0,1-1,-1-1,0 0,0-1,-1 0,1 0,-1-1,0 0,-1-1,1 0,-1-1,-1 0,1 0,-1-1,-1 0,13-19,1-5,-2 0,-2-1,-1-1,14-43,-16 32,-2-1,-2-1,-2 0,-2 0,-2 0,-3-50,-34-296,9 172,24 220,-17-332,17 287,3 0,2 0,1 0,3 1,15-46,-24 89,1 0,0 1,0-1,0 1,1-1,-1 1,0 0,1-1,0 1,-1 0,1 0,0 0,0 0,0 0,1 1,-1-1,0 1,1-1,-1 1,1 0,-1 0,1 0,-1 0,1 0,0 0,-1 1,1 0,0-1,0 1,-1 0,6 1,20-4,31-8,-31 4,0 2,0 1,0 2,1 0,50 5,-76-3,-1 1,1-1,0 1,0 0,0 0,0 0,-1 0,1 1,-1-1,1 1,-1 0,1 0,-1 0,0 0,0 0,0 0,0 0,2 4,2 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29.189"/>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1 308,'9'33,"2"0,1-1,1 0,2-1,1-1,1 0,2-1,1-1,1-1,2-1,40 38,-13-20,2-2,2-3,1-2,119 59,-128-74,74 25,-107-43,0 0,0-1,0 0,1-1,-1-1,1 0,-1-1,1 0,0-1,26-5,-37 4,1 1,-1-1,0 0,1 1,-1-1,0-1,0 1,-1 0,1-1,0 0,-1 1,1-1,-1 0,0 0,0 0,0-1,0 1,-1 0,1-1,-1 1,0-1,0 1,0-1,-1 0,1 1,-1-1,0-4,1-12,-2 0,0-1,-7-33,-2 3,-3 1,-1 0,-3 1,-3 0,-1 2,-2 0,-2 2,-3 1,-1 0,-2 3,-1 0,-3 2,-1 2,-2 1,-73-53,96 78,-1 1,0 1,0 1,-1 0,0 1,0 0,-1 2,0 0,0 1,0 0,0 2,-1 0,1 1,-1 1,1 1,-1 1,1 0,0 1,0 1,0 1,0 0,1 2,-18 8,-33 20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30.589"/>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 1957,'221'-48,"-2"-8,321-130,-418 135,-2-5,-3-6,-3-5,-2-5,-4-4,120-111,-145 110,208-203,-241 225,-1-2,-4-3,52-88,21-76,-29 51,-89 173,0 0,1-1,-1 1,1 0,-1-1,0 1,1-1,-1 1,0 0,0-1,1 1,-1-1,0 1,0-1,0 1,1-1,-1 1,0-1,0 1,0-1,0 1,0-1,0 1,0-1,0 1,0-1,0 1,0-1,-1 1,1-1,0 1,0-1,0 1,-1-1,1 1,0-1,-1 1,1 0,0-1,-1 1,1-1,0 1,-1 0,1 0,-1-1,1 1,-1 0,1 0,-1-1,1 1,0 0,-1 0,-36 4,-20 11,1 3,1 2,-79 40,-155 102,271-151,-616 415,495-321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13.721"/>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6305 3782,'126'0,"152"6,155 12,2214 243,-2479-233,-32-4,177 8,-312-32,22-1,-22-2,-18-4,-242-62,215 59,-392-82,-182-28,-2617-425,2824 479,-1057-204,1373 244,93 26,1 0,-1-1,1 1,-1-1,1 0,-1 1,1-1,0 0,0 0,-1 1,1-1,0 0,0 0,0-1,0 1,-1-2,2 3,0-1,0 1,0-1,1 0,-1 1,0-1,0 1,1-1,-1 1,0-1,1 1,-1-1,1 1,-1-1,1 1,-1-1,1 1,-1 0,1-1,-1 1,1 0,-1-1,1 1,0 0,-1 0,1 0,-1-1,2 1,21-6,1 0,25-2,309-38,304-24,193-16,1155-66,3 130,-1513 48,-105 9,17 17,-294-32,149 46,-225-50,-42-16,0 0,0 0,0 0,0 0,0 0,0 0,0 0,0 0,0 0,0 0,0 1,0-1,0 0,0 0,0 0,0 0,0 0,0 0,0 0,0 0,0 0,0 0,0 1,-35-10,-156-49,-274-91,-286-97,535 175,-1285-413,-23 59,958 301,112 50,-36 28,402 44,1 4,-1 3,-118 24,187-26,11-2,0 0,0 1,0 0,0 0,0 0,0 1,1 1,-1-1,1 1,-10 7,17-11,0 0,0 0,0 1,-1-1,1 0,0 0,0 1,0-1,0 0,0 1,0-1,-1 0,1 0,0 1,0-1,0 0,0 1,0-1,0 0,0 1,0-1,0 0,1 1,-1-1,0 0,0 1,0-1,0 0,0 0,0 1,1-1,-1 0,0 0,0 1,0-1,1 0,-1 0,0 0,0 1,1-1,-1 0,0 0,1 0,-1 0,0 1,0-1,1 0,-1 0,0 0,1 0,-1 0,0 0,1 0,-1 0,0 0,1 0,-1 0,0 0,0 0,1 0,-1 0,0-1,1 1,75-1,600-74,5 16,2835-92,-3152 153,-248 3,-197-1,-24 4,-262 14,-283 18,-1279 51,23-2,1433-59,102-2,-42 14,286-23,-142 41,269-60,1 0,-1 0,0 0,0 0,0 0,0 0,0 0,0 0,0 0,0 0,0 0,1 0,-1 0,0 0,0 0,0 0,0 0,0 1,0-1,0 0,0 0,0 0,0 0,0 0,0 0,0 0,0 0,0 0,0 0,0 1,0-1,0 0,0 0,0 0,0 0,0 0,23 1,54-3,136-15,143-10,829-50,13 39,-843 43,-1 15,-2 15,-1 16,625 174,-915-207,-27-10,-1 2,-1 2,0 0,32 19,-62-31,-1 1,1 0,-1 0,1-1,-1 1,1 0,-1 1,0-1,1 0,-1 0,0 0,0 1,0-1,0 1,0-1,0 1,0-1,-1 1,1-1,0 1,-1 0,0-1,1 1,-1 0,0 0,0-1,0 1,0 0,0-1,0 1,0 0,-1 0,1-1,0 1,-1 0,0-1,1 1,-2 1,-3 4,0 0,0-1,-1 1,0-1,0-1,0 1,-13 7,-9 7,-2-2,0 0,-33 12,-125 38,174-63,-439 123,-1003 131,-31-142,1102-106,-390-26,503 5,265 10,25 0,41 1,301 14,1028 82,-385-25,-778-60,-214-12,-30-1,-50 0,-474-36,32-22,-1922-350,1636 287,782 120,-28-3,41 5,0-1,1 1,-1 0,0-1,0 1,1-1,-1 0,1 1,-1-1,0 0,1 0,0 0,-1 0,1 0,-1-1,1 1,-1-2,2 2,0 0,0 0,0 0,0 0,1 0,-1-1,1 1,-1 0,1 0,-1 0,1 0,-1 0,1 1,0-1,0 0,-1 0,1 0,0 1,0-1,0 0,0 1,0-1,0 0,0 1,0-1,0 1,0 0,0-1,0 1,0 0,0 0,2 0,48-14,-47 13,85-15,133-7,98 13,-256 9,236-1,457 55,-701-46,-1 2,0 3,-1 2,-1 2,69 32,-100-32,-22-16,0 0,0 1,0-1,0 0,0 1,0-1,-1 0,1 1,0-1,0 0,0 0,-1 1,1-1,0 0,0 0,-1 1,1-1,0 0,-1 0,1 0,0 0,-1 1,1-1,0 0,-1 0,1 0,0 0,-1 0,1 0,0 0,-1 0,1 0,0 0,-1 0,1 0,0 0,-1 0,-61-7,-229-80,-688-282,126 43,711 276,-231-48,306 86,-1 3,-1 3,1 3,-1 2,-114 15,153-10,21-4,0 1,0 0,0 1,0 0,0 0,0 1,1 0,-11 5,19-8,0 0,-1 0,1 0,0 0,0 0,-1 1,1-1,0 0,0 0,0 0,-1 0,1 0,0 1,0-1,0 0,0 0,-1 0,1 0,0 1,0-1,0 0,0 0,0 0,0 1,0-1,0 0,0 0,0 1,-1-1,1 0,0 0,0 0,0 1,0-1,1 0,-1 0,0 1,0-1,0 0,0 0,0 1,0-1,0 0,0 0,0 0,0 1,1-1,-1 0,0 0,0 0,0 0,0 1,1-1,-1 0,0 0,17 7,-17-7,171 47,40 12,116 35,-276-79,959 275,14-36,-972-243,268 51,-262-55,0-2,0-2,81-7,17-17,-209 23,0-2,-66-9,-137-26,212 29,-1140-189,1011 166,153 25,-17-2,-50-15,74 15,13 1,25-6,27-3,89-13,-107 22,291-38,554-2,326 102,529 188,-1615-217,-67-15,71 9,-281-29,-1962-187,1748 155,-507-59,848 92,0-2,0-1,1-1,0-2,-30-16,-4-1,-13 1,-135-32,107 33,-319-55,134 32,-678-166,794 185,-131-34,218 38,-128-33,-29-7,40 8,184 54,0-1,1 0,0-2,0 0,1-1,0-1,1-1,0 0,0-1,2-1,-1-1,2 0,0-1,0 0,-19-30,-81-94,55 70,-5 8,40 40,11 11,0 1,0 1,-1 1,0-1,0 2,-1 0,-25-6,40 12,-1 0,1-1,-1 1,1 0,0 0,-1 0,1 0,0 0,-1 0,1 0,0 0,-1 0,1 0,-1 0,1 0,0 1,-1-1,1 0,0 0,-1 0,1 0,0 1,0-1,-1 0,1 0,0 0,-1 1,1-1,0 0,0 1,0-1,-1 0,1 0,0 1,0-1,0 0,0 1,-1 0,3 18,14 18,14 11,52 65,14 23,80 117,-146-206,3-2,1-1,2-2,2-1,1-2,48 36,413 328,-351-291,5-7,245 126,718 270,-796-346,-73-32,1194 470,-973-443,-29-11,-301-93,2-5,2-8,213 24,-62-14,-86-11,-33-7,-1062-15,108 1,589-17,1-8,-204-42,387 55,-41-8,-54-2,94 11,8 2,20 7,272 100,75 27,1976 688,-2041-720,309 98,-546-181,2-4,-1-2,2-4,0-3,114 0,-165-7,0 0,0 1,24 7,12 0,-345-51,123 13,-358-56,-2929-419,3215 474,235 28,15-1,33 0,477-4,49 15,2831 158,-2992-134,-305-23,615 33,-709-42,13 1,0-1,0-1,42-7,-58 7,0-1,0 0,0 0,0-1,-1 1,1-1,-1-1,0 1,0-1,0 0,0 0,-1 0,1 0,-1-1,0 0,0 0,-1 0,4-7,-4 6,0-1,0 0,0 0,-1 0,0 0,-1 0,0 0,0 0,0-1,-1 1,0 0,0 0,-1-1,0 1,0 0,-5-14,-1 3,-1 0,-1 0,0 1,-1 0,-23-28,1 5,-2 2,-1 2,-44-35,-144-96,-55-15,-421-208,-352-52,652 315,286 98,-168-21,196 48,349 15,29 18,143 25,248 43,1008 113,-1601-208,-58-3,52 7,-112 1,-184 42,-106 21,-57-12,351-55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31.555"/>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645 0,'-9'12,"-15"28,-18 34,-24 35,-14 20,-7 2,6-14,11-22,14-24,16-20,13-20,7-11,5-7,4-2,1-4,3-2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32.115"/>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 1941,'680'-264,"81"-118,-24-55,-574 327,-5-6,-6-8,-5-6,158-179,-270 270,-10 10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33.176"/>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2844 1,'-1253'324,"127"-34,1017-261,-167 51,276-80,0 0,0 0,0 0,0 0,0 0,0 0,0 0,0 0,0 0,0 1,0-1,0 0,0 0,0 0,0 0,0 0,0 0,0 0,0 0,0 0,0 0,0 0,0 0,0 0,0 0,-1 1,20-3,62-12,234-44,226-35,1604-228,31 134,-2124 185,215-1,-246 7,-31 2,-130 16,-182 15,-173 11,-1671 82,1303-88,823-39,35-2,8 0,68 5,-47-4,248 14,155 9,-57-5,972 73,-1286-88,87 12,-125-14,0 1,0 1,-1 0,33 16,-48-20,0 0,0 0,0 0,1 0,-1 1,0-1,-1 1,1 0,0-1,0 1,-1 0,1 0,-1 0,0 0,2 4,-3-5,1 1,-1-1,0 1,0 0,0-1,0 1,0 0,0-1,0 1,0 0,-1-1,1 1,-1-1,1 1,-1 0,0-1,1 1,-3 1,-5 7,0 0,-1-1,0-1,-1 1,0-1,-14 8,-230 133,-180 60,-1102 368,1082-448,-700 106,683-185,369-48,77-3,28-2,54 0,500 24,-533-19,2264 292,-1823-192,-92 0,-269-70,-1 4,180 91,-254-111,-2 1,0 1,-1 2,-1 0,0 2,20 24,-33-33,-2 1,0 1,0-1,-1 1,-1 1,0 0,-2 0,1 0,-2 1,0 0,-1 0,2 23,-4-4,-1 0,-1 1,-3-1,-7 42,6-54,-1 0,-2-1,0 0,-1 0,-2-1,0 0,-17 26,20-38,-1 1,-1-1,0-1,0 0,-1 0,0-1,0 0,-16 8,-29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48.374"/>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433 1064,'-40'-48,"1"-2,3-2,3-1,1-1,3-2,3-1,2-2,2 0,-15-70,-17-48,5 22,47 147,-1-2,1 1,0 0,1 0,0-1,1 1,0 0,0-1,3-16,-2 25,-1 1,1-1,-1 1,0 0,1-1,-1 1,1 0,0-1,-1 1,1 0,-1 0,1-1,-1 1,1 0,0 0,-1 0,1 0,-1 0,1 0,-1 0,1 0,0 0,-1 0,1 0,-1 1,1-1,0 0,-1 0,1 0,-1 1,1-1,-1 0,1 1,-1-1,1 0,-1 1,0-1,1 1,-1-1,1 1,-1 0,26 21,-24-19,54 50,-2 3,-2 1,-4 4,68 107,-83-99,39 112,-1 1,-49-134,-54-121,17 48,2 0,1 0,0-1,2-1,-10-41,-16-40,268 525,-213-386,8 16,3-1,1-2,2-1,53 54,-78-90,1-1,0 0,1 0,-1 0,1-2,0 1,0-1,14 4,-20-7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1:51.568"/>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143 187,'-5'-1,"0"0,0 0,0 0,0 0,0-1,0 0,-5-2,5 1,0 1,0 0,0 0,-1 1,1-1,-1 1,-5 0,9 1,0-1,0 1,0 0,0-1,0 1,0-1,0 0,0 0,0 0,0 0,0 0,1 0,-1 0,0-1,1 1,-1 0,1-1,-1 0,1 1,0-1,0 0,0 1,0-1,0 0,0 0,0 0,0 0,1 0,-1 0,1 0,0 0,-1-3,-1-11,1 1,1-1,1-23,1 12,19 560,-12-473,-6-42,0 1,1 31,-5-26,0-15,0 0,1 0,0 0,1 0,2 10,-2-15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05.164"/>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83 76,'-3'-1,"-1"-1,1 0,0 0,0 0,0-1,0 1,1-1,-1 1,1-1,-1 0,1 0,-3-5,-9-9,-12-3,22 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12.374"/>
    </inkml:context>
    <inkml:brush xml:id="br0">
      <inkml:brushProperty name="width" value="0.1" units="cm"/>
      <inkml:brushProperty name="height" value="0.2" units="cm"/>
      <inkml:brushProperty name="color" value="#C0C0C0"/>
      <inkml:brushProperty name="tip" value="rectangle"/>
      <inkml:brushProperty name="rasterOp" value="maskPen"/>
      <inkml:brushProperty name="ignorePressure" value="1"/>
    </inkml:brush>
  </inkml:definitions>
  <inkml:trace contextRef="#ctx0" brushRef="#br0">34 276,'2'16,"0"-1,2 0,-1 0,12 28,-6-19,7 36,-30-120,-3 7,3-1,-12-85,30 183,2 1,1-1,3-1,2 0,18 47,-20-61,-1-5,-16-40,-9-27,2 0,1-2,-8-58,10 43,4 30,2 0,-2-58,6 40,1 35,1 40,3 14,2-1,14 51,-13-61,-2-9,0 0,2-1,0 1,1-1,20 33,-41-107,-15-22,14 40,1-1,-8-42,20 73,0 0,0-1,0 1,1 0,0 0,0 0,0 0,1 0,2-8,-2 12,-1 0,1 0,0 1,0-1,1 0,-1 0,0 1,0-1,1 1,-1-1,1 1,0 0,-1 0,1-1,0 1,-1 0,1 0,0 1,0-1,0 0,0 1,0-1,0 1,0-1,0 1,0 0,0 0,0 0,4 1,58-1,-62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20.789"/>
    </inkml:context>
    <inkml:brush xml:id="br0">
      <inkml:brushProperty name="width" value="0.1" units="cm"/>
      <inkml:brushProperty name="height" value="0.2" units="cm"/>
      <inkml:brushProperty name="color" value="#DDDDDD"/>
      <inkml:brushProperty name="tip" value="rectangle"/>
      <inkml:brushProperty name="rasterOp" value="maskPen"/>
      <inkml:brushProperty name="ignorePressure" value="1"/>
    </inkml:brush>
  </inkml:definitions>
  <inkml:trace contextRef="#ctx0" brushRef="#br0">84 496,'-2'-17,"0"-1,-1 1,-1 0,-1 0,-10-27,-5-16,14 32,2 0,0-1,2 0,3-43,-1 31,-13-38,29 248,-8-114,1 75,-8-102,2 1,1-1,12 43,-7-35,5 47,-11-68,1 0,0-1,1 0,1 0,1 0,14 23,-29-82,2 29,2-1,-1 0,2-1,0 1,2 0,-1-1,3-26,49 153,-44-96,8 20,-13-32,-1 0,1 0,-1 0,0 0,1 0,-1 0,0 1,0-1,0 0,0 0,0 0,0 1,0-1,0 0,0 0,-1 0,1 0,0 0,-1 0,1 1,-1 0,0-2,0 0,0 1,1-1,-1 0,0 0,0 0,0 0,1 0,-1 0,0 0,0 0,1 0,-1-1,0 1,0 0,1 0,-1-1,0 1,1 0,-1-1,0 1,1-1,-1 1,0-1,1 1,-1-1,1 1,-1-1,1 0,0 1,-1-1,1 0,-1 1,1-1,0 0,-1-1,-18-32,17 30,-8-15,1 0,0-1,2 0,0 0,1 0,-5-33,11 52,0-1,-1 0,1 0,-1 0,0 0,1 0,-1 1,0-1,0 0,0 1,0-1,-1 1,1-1,0 1,-1 0,1-1,-1 1,1 0,-1 0,1 0,-1 0,-3-1,4 1,0 1,0 0,1 0,-1 0,0 0,1 0,-1 0,0 0,0 0,1 0,-1 0,0 0,0 0,1 1,-1-1,0 0,1 0,-1 1,0-1,1 0,-1 1,-1 0,1 0,1 1,-1-1,0 0,0 0,1 1,-1-1,1 0,-1 1,1-1,-1 1,1-1,0 1,0-1,0 0,0 1,0 2,-1 24,-9 54,6-54,3-13,0 0,1 0,2 17,1 17,-3-42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49.914"/>
    </inkml:context>
    <inkml:brush xml:id="br0">
      <inkml:brushProperty name="width" value="0.1" units="cm"/>
      <inkml:brushProperty name="height" value="0.2" units="cm"/>
      <inkml:brushProperty name="color" value="#DDDDDD"/>
      <inkml:brushProperty name="tip" value="rectangle"/>
      <inkml:brushProperty name="rasterOp" value="maskPen"/>
      <inkml:brushProperty name="ignorePressure" value="1"/>
    </inkml:brush>
  </inkml:definitions>
  <inkml:trace contextRef="#ctx0" brushRef="#br0">1521 383,'-28'-2,"1"-1,-1-1,-47-15,-6 0,24 6,36 7,-1 2,0 0,-41-1,42 3,-1 0,1-1,1-2,-1 0,-32-13,27 9,-1 1,-40-6,40 8,-1 0,-35-14,-11-3,-327-90,180 45,216 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52.532"/>
    </inkml:context>
    <inkml:brush xml:id="br0">
      <inkml:brushProperty name="width" value="0.1" units="cm"/>
      <inkml:brushProperty name="height" value="0.2" units="cm"/>
      <inkml:brushProperty name="color" value="#DDDDDD"/>
      <inkml:brushProperty name="tip" value="rectangle"/>
      <inkml:brushProperty name="rasterOp" value="maskPen"/>
      <inkml:brushProperty name="ignorePressure" value="1"/>
    </inkml:brush>
  </inkml:definitions>
  <inkml:trace contextRef="#ctx0" brushRef="#br0">430 133,'-35'0,"9"1,-1 0,0-2,1-2,0 0,-1-1,-42-14,32-1,0-3,-56-42,141 93,1-2,1-1,97 33,-109-45,128 37,-164-50,16 7,-1-2,1 0,25 5,-37-11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16.929"/>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0 3,'369'-2,"381"4,-516 10,67 0,65-14,240 3,-2 43,109 9,4-54,-217-23,93-1,-135 27,256-4,-291-21,-249 15,312-9,3514 18,-3967 1,54 9,-52-6,49 3,-81-8,41 0,0 1,56 11,13 13,62 10,-156-32,0 1,-1 1,18 8,0-2,-21-6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55.431"/>
    </inkml:context>
    <inkml:brush xml:id="br0">
      <inkml:brushProperty name="width" value="0.1" units="cm"/>
      <inkml:brushProperty name="height" value="0.2" units="cm"/>
      <inkml:brushProperty name="color" value="#DDDDDD"/>
      <inkml:brushProperty name="tip" value="rectangle"/>
      <inkml:brushProperty name="rasterOp" value="maskPen"/>
      <inkml:brushProperty name="ignorePressure" value="1"/>
    </inkml:brush>
  </inkml:definitions>
  <inkml:trace contextRef="#ctx0" brushRef="#br0">0 1,'5'6,"1"0,0 0,0-1,0 0,0 0,1 0,0-1,7 4,5 4,7 7,33 32,-5-4,-41-37,-1 0,2-1,-1 0,1-1,0-1,1 0,0-1,25 7,-93-50,0 5,21 11,-1 2,-42-18,68 34,-13-7,16 12,11 7,8 6,1-1,0-1,1 0,1-1,22 12,-37-23,1 0,-1 0,0 0,1-1,-1 1,1-1,-1 0,6-1,-3 1,-1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2:58.894"/>
    </inkml:context>
    <inkml:brush xml:id="br0">
      <inkml:brushProperty name="width" value="0.1" units="cm"/>
      <inkml:brushProperty name="height" value="0.2" units="cm"/>
      <inkml:brushProperty name="color" value="#DDDDDD"/>
      <inkml:brushProperty name="tip" value="rectangle"/>
      <inkml:brushProperty name="rasterOp" value="maskPen"/>
      <inkml:brushProperty name="ignorePressure" value="1"/>
    </inkml:brush>
  </inkml:definitions>
  <inkml:trace contextRef="#ctx0" brushRef="#br0">1237 238,'-27'-2,"0"-1,1-1,-40-12,-6 0,-314-68,290 75,72 8,1-1,-1-1,-39-11,0 4,51 9,-1-1,1 0,-20-6,3 0,-54-9,1 0,11-1,66 17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13.372"/>
    </inkml:context>
    <inkml:brush xml:id="br0">
      <inkml:brushProperty name="width" value="0.1" units="cm"/>
      <inkml:brushProperty name="height" value="0.2" units="cm"/>
      <inkml:brushProperty name="color" value="#EAEAEA"/>
      <inkml:brushProperty name="tip" value="rectangle"/>
      <inkml:brushProperty name="rasterOp" value="maskPen"/>
      <inkml:brushProperty name="ignorePressure" value="1"/>
    </inkml:brush>
  </inkml:definitions>
  <inkml:trace contextRef="#ctx0" brushRef="#br0">150 0,'121'66,"198"77,49 24,-365-165,56 34,-55-34,0 1,-1 0,1 0,0 1,-1-1,0 1,0-1,0 1,0 0,-1 0,3 6,-5-9,1 0,-1 0,0 0,0 0,0 0,0 0,0 0,0 0,0 0,0-1,0 1,-1 0,1 0,0 0,-1 0,1 0,0 0,-1 0,1-1,-1 1,0 0,1 0,-1-1,1 1,-1 0,0-1,0 1,1-1,-1 1,0-1,0 1,0-1,1 1,-1-1,0 0,0 0,0 1,0-1,0 0,0 0,-1 0,-44 3,-41-13,1-3,-101-31,-58-9,241 52,0 0,-1 1,1 0,0 0,-1 0,1 0,-6 1,9-1,1 0,0 0,-1 1,1-1,0 0,-1 0,1 0,0 1,-1-1,1 0,0 0,-1 1,1-1,0 0,0 0,-1 1,1-1,0 0,0 1,0-1,-1 0,1 1,0-1,0 1,0-1,0 0,0 1,0-1,0 1,0 0,11 20,40 32,3-2,1-2,73 49,-26-20,278 199,-352-254,-21-11,-7-12,0 1,0-1,0 0,-1 0,1 1,0-1,0 0,-1 0,1 0,0 1,0-1,-1 0,1 0,0 0,-1 0,1 0,0 0,0 1,-1-1,1 0,0 0,-1 0,1 0,0 0,-1 0,1 0,0-1,-1 1,1 0,0 0,-1 0,1 0,0 0,-1 0,1 0,0-1,0 1,-1 0,-9-3,0-1,1 0,0 0,-1-1,1-1,-15-11,2 3,-672-492,509 366,20 13,361 264,411 333,-256-160,-325-288,-15-14,-12-11,-499-574,398 463,25 28,-156-134,313 293,86 100,-94-95,855 924,-762-833,-154-155,-12-12,-27-24,-475-435,-41 38,513 391,25 15,6 13,1-1,-1 1,1-1,-1 1,1 0,0-1,-1 1,1 0,-1 0,1-1,0 1,-1 0,1 0,0 0,0 0,-1 0,1 0,0 0,-1 0,1 0,0 0,-1 0,1 1,0-1,0 0,14 4,0-1,0 2,0 0,-1 1,24 13,68 48,-68-42,38 25,463 335,-494-352,-44-36,-10-9,-70-74,-801-704,618 586,260 203,1 0,0 0,-1 0,1 0,0 0,0-1,0 1,0 0,0-1,0 1,0 0,1-1,-1 1,0-3,1 3,0 1,0-1,0 1,0-1,0 1,0 0,0-1,1 1,-1-1,0 1,0 0,1-1,-1 1,0 0,1-1,-1 1,0 0,1-1,-1 1,0 0,1 0,-1-1,0 1,1 0,-1 0,1 0,-1 0,1 0,-1 0,0-1,1 1,0 0,3 0,0 0,0 0,0 0,1 0,-1 1,0-1,0 1,0 0,7 3,23 15,0 1,-1 1,-2 2,35 32,-4-5,163 119,142 117,-230-161,-124-114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23.814"/>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0 0,'42'37,"67"45,-7-7,-36-27,-42-32,-1 1,28 26,-17-11,2-3,1 0,47 26,-46-34,54 22,-51-25,45 26,-31-14,109 41,-45-21,-47-18,165 81,-166-75,93 65,-128-79,0-2,56 23,-8-3,98 52,-107-47,74 64,-107-82,1-2,1-1,1-3,76 27,-54-23,79 45,11 7,-35-19,-95-50,-14-7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25.155"/>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0 1,'150'64,"272"163,-363-193,0-3,90 33,133 28,-256-84,470 162,-407-138,108 54,28 12,174 45,-134-61,-201-64,77 20,109 33,-187-53,93 15,-64-15,27 2,216 11,-92-6,-155-12,120 1,-187-15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33.402"/>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4744 2630,'46'3,"0"2,0 2,69 20,-18-4,344 85,-417-101,14 5,47 21,-59-21,0-1,1-2,0 0,38 5,-17-5,0 2,59 22,-64-18,1-2,86 14,-12-11,52 5,14-6,118 4,10-6,-290-11,430 2,-242-6,157 2,-568-1,-277-37,305 12,-236-31,318 44,0-5,-117-39,81 20,-127-13,46 12,92 16,-137-7,216 25,-127-13,115 12,-85-22,18 3,-246-46,157 28,191 40,-187-42,-212-50,89 23,-79-37,357 95,-18-7,-1 4,-90-13,129 25,1-1,-47-17,-3-1,-12 2,-284-78,318 77,40 16,-1 0,1 1,-27-7,40 12,0 0,0 0,0 0,0 0,-1 0,1 0,0 0,0 0,0 0,0 0,0-1,0 1,0 0,-1 0,1 1,0-1,0 0,0 0,0 0,0 0,0 0,0 0,0 0,-1 0,1 0,0 0,0 0,0 0,0 0,0 0,0 0,0 0,0 0,0 1,0-1,-1 0,1 0,0 0,0 0,0 0,0 0,0 0,0 0,0 1,0-1,0 0,0 0,0 0,0 0,0 0,0 0,0 0,0 1,0-1,0 0,0 0,0 0,0 0,0 0,0 0,0 0,1 0,-1 1,7 10,13 9,-5-13,0 1,0-2,1 0,-1-1,1-1,1 0,20 2,2 1,122 24,82 17,564 189,-318-102,-123-39,429 104,-747-187,51 19,-64-18,2-3,-1 0,47 6,287 41,10 2,-48-16,-168-23,-65-7,113 2,427 0,-501-14,135-5,-257 1,0-1,0 0,0-2,-1 1,1-2,-1 0,-1-1,1 0,-1-1,20-16,-31 20,0 0,0 0,0 0,-1-1,0 0,0 1,0-1,-1 0,0 0,1 0,-2 0,1 0,0-7,-1 3,1 1,-1 0,-1-1,1 1,-2 0,1 0,-4-13,4 20,0-1,-1 0,1 0,0 1,-1-1,1 1,-1-1,1 1,-1 0,0 0,1-1,-1 1,0 0,0 0,0 1,0-1,0 0,0 1,0-1,0 1,0 0,-4-1,-54 3,39-1,20-1,-487 1,449-5,-45-10,-21-4,-45-7,108 16,0 1,-80-3,-317-6,282 20,-226-6,177-15,47 0,127 14,0-2,-61-19,56 13,-57-9,-190-45,218 48,-128-25,62 15,92 19,-61-6,34 7,-35-1,-138-8,213 15,1-2,0 0,0-2,0 0,-39-16,32 10,-1 1,-44-7,-363-67,425 82,-88-20,-236-45,183 35,126 26,-196-68,171 55,-77-30,-146-50,183 66,-127-65,44 17,34 25,50 22,-101-55,159 63,30 22,0 0,0 0,0 0,-13-5,10 4,-1-1,2 0,-1 0,1 0,0-1,1-1,-9-10,-3-3,-37-34,-146-158,50 60,54 58,89 87,-1 1,0 0,0 1,-1 0,0 1,0 0,-18-5,12 4,1-1,-31-18,6-5,2-2,2-2,1-1,2-2,1-2,2 0,-30-53,36 53,9 18,2-1,0-1,2-1,1 0,1-1,-11-36,3-12,16 60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54.960"/>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4329 1097,'-10'-1,"0"-1,0 0,0 0,1-1,-18-7,-8-2,-34-12,-69-33,-32-12,151 62,-5-2,1 2,-1 0,0 1,-1 1,0 1,-30 0,15 3,0-3,-53-10,-14-2,88 12,0 1,-28-11,-7-1,-39-7,44 9,0 2,-2 2,-99-5,120 13,-1-2,1-1,0-1,-34-11,-9-2,42 14,0 1,0 1,-56 4,-38-1,119-2,0 0,0-1,0 0,0 0,0 0,-10-6,-27-8,-44-5,51 12,0 1,-1 1,-62-3,85 9,0 0,0-1,1 0,-1-2,1 1,-15-7,-81-39,63 27,-61-25,-76-38,163 77,-1 0,0 0,0 2,0 1,-26-3,24 4,0 0,-1-2,2-1,-28-11,-4-5,-1 3,-1 2,-67-12,56 15,-113-42,107 29,-2 3,-108-22,172 45,1-1,0 1,0 0,-1 0,1 1,-1 0,1 1,-1 0,1 1,-21 4,31-5,-1 0,1 1,-1-1,1 0,-1 1,1-1,-1 0,1 1,-1-1,1 0,0 1,-1-1,1 1,0-1,-1 1,1-1,0 1,0-1,0 1,-1-1,1 1,0-1,0 1,0-1,0 1,0 0,0-1,0 1,0-1,0 1,0 0,12 21,23 10,-19-23,1-1,0-1,23 6,39 18,125 91,-181-106,1-2,1-1,28 10,-22-13,0-2,1-1,58 4,-58-7,149 12,-144-12,44-1,-60-4,0 1,0 1,0 1,0 0,0 2,0 1,31 11,19 11,-47-19,0 2,-1 0,37 22,-42-22,0-1,0-1,1-1,33 8,3 1,-25-5,1-2,1-1,0-1,0-2,55 2,-45-4,1 1,-1 3,68 19,-20-5,29-5,-82-13,52 11,-23-4,-49-8,1 1,-1 0,30 10,-29-7,1-2,-1 0,1-1,0-1,20 0,28 3,0 3,87 16,92 29,-224-49,-1-1,26 1,-32-4,0 1,-1 1,1 0,-1 1,0 0,28 11,-12-1,1-2,0-1,1-1,0-2,1-1,41 1,205-5,-140-5,114 0,267 6,-330 20,-74-7,22 7,-83-13,92 7,68 8,-134-12,198 40,-179-34,-54-8,0-3,1-2,48 0,-30-7,-58 1,-32 0,15 0,-598 0,498-9,73 4,-42 1,-185-11,106-1,102 9,26 4,-50-12,60 11,1 1,-2 0,1 2,-23 1,19 0,0-1,-28-5,-74-27,-36 6,150 24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58.041"/>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5800 1648,'101'5,"-1"4,109 24,-147-22,28 4,231 50,-271-41,-43-20,0 0,0 0,1-1,-1 0,15 3,129 21,176 7,166-31,-253-6,-48 2,142 2,-416-9,-97-21,121 18,-253-48,-805-143,-18 52,1083 145,-403-44,11-29,134-4,-5-2,224 65,-141-13,220 31,-540-50,416 31,0-5,-135-46,-133-73,88 30,276 98,1-1,-55-35,-12-4,-153-53,154 68,92 35,0-1,0 0,0 0,1-1,1-1,-1 0,1 0,-12-16,-23-20,30 35,0 0,0 1,0 1,-1 1,0 0,-1 1,1 1,-28-5,30 6,-147-31,-174-15,-92-17,391 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3:59.064"/>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2285 1669,'-106'-71,"-339"-242,-51-103,64 51,387 328,5 2,-2 3,-1 1,-80-43,46 48,57 21,1-1,-27-13,-12-11,2-2,1-3,-66-54,67 44,47 38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4:13.340"/>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4635 320,'4'148,"-7"-147,-1-1,1 1,-1-1,1 0,0 0,-1 0,1-1,-1 1,1-1,-6-2,-2 2,-240-16,172 14,64 3,0 0,0 0,1-2,-1 0,0 0,1-2,-1 1,-15-8,15 5,-1 1,0 0,0 1,0 0,0 2,-1 0,-29 0,12 1,15-1,-1-2,1 0,-36-12,38 10,-1 0,0 2,-1 0,-25-2,-87 7,75 2,-61-7,7-12,64 8,-64-3,13 9,-187-10,101-5,-45 2,134 7,-165 7,117 4,112-5,1 0,-39-8,42 6,-1 3,0 0,-27 3,35 0,1-1,0-1,0-1,0 0,-1-1,1-1,1-1,-28-9,25 7,0 1,0 1,0 1,-1 1,1 1,-1 0,1 1,-25 5,-27-3,48-1,0-2,0-1,0-1,0-1,-29-9,33 8,0 1,-32-3,34 6,1-1,0-1,0-1,-23-7,7 0,-49-11,49 15,-55-20,60 18,0 1,-1 2,1 1,-1 1,-1 2,1 1,-49 4,-62-4,136 1,-1-1,1 0,0 1,0-2,0 1,0 0,0-1,0 0,0 0,1 0,-1 0,1-1,-1 1,-2-4,-2-3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17.926"/>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0 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4:15.364"/>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3394 1070,'-24'-2,"0"-1,1-1,0-1,0-1,-35-14,3 1,-590-161,537 152,80 22,-1 1,1 1,-34 1,57 3,-16-3,1 0,-1-2,1 0,-30-13,-19-4,0 4,-181-52,-312-166,419 174,119 51,-1 1,0 2,-32-7,31 9,0-1,1-2,-32-14,39 16,0 0,-1 1,0 1,0 1,0 0,-21 0,-59-13,-124-56,167 60,46 12,1-1,-1 0,0-1,1 0,-17-7,-28-17,36 20,1-2,0 0,1-1,-18-13,26 16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4:18.900"/>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3193 2311,'-14'-2,"-1"-1,1 0,0-2,0 1,0-1,1-1,-1-1,-16-10,-5-2,-103-53,-96-44,113 67,-21-9,3 1,98 39,-3-1,18 9,0-1,-33-21,-4-18,47 35,0 2,-27-17,-60-41,51 32,6 6,-2 1,-1 3,-1 1,-82-31,106 47,1 0,1-2,0-1,1-1,-40-34,6 4,-37-35,65 54,0 2,-38-25,-251-164,292 197,2-2,0 0,1-1,1-2,-25-31,-97-138,65 93,8 9,35 45,25 32,1-1,0 0,-11-19,-16-29,27 48,1 0,1-1,0 0,1 0,1-1,-8-23,12 25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3:04:42.369"/>
    </inkml:context>
    <inkml:brush xml:id="br0">
      <inkml:brushProperty name="width" value="0.5" units="cm"/>
      <inkml:brushProperty name="height" value="1" units="cm"/>
      <inkml:brushProperty name="color" value="#EAEAEA"/>
      <inkml:brushProperty name="tip" value="rectangle"/>
      <inkml:brushProperty name="rasterOp" value="maskPen"/>
      <inkml:brushProperty name="ignorePressure" value="1"/>
    </inkml:brush>
  </inkml:definitions>
  <inkml:trace contextRef="#ctx0" brushRef="#br0">1569 3272,'11'1,"1"0,0 1,-1 0,1 0,-1 2,0-1,16 8,75 45,-54-29,57 36,108 86,96 58,125 7,-354-186,-80-28,1 1,-1-1,1 0,-1 0,0 0,1 0,-1 0,1 0,-1 0,1 0,-1 0,1 0,-1 0,1 0,-1 0,0 0,1 0,-1-1,1 1,-1 0,1 0,-1 0,0-1,1 1,-1 0,0-1,1 1,-1 0,0-1,1 1,-1 0,0-1,0 1,1-1,-1 1,0 0,0-1,0 1,1-1,-1 1,0-1,0 1,0-1,0 1,0 0,0-1,0 1,0-1,0 1,0-1,0 1,-1-1,1 1,0-1,0 1,0 0,-1-1,1 1,0-1,-1 0,-14-36,-45-64,-4 3,-106-127,109 147,-200-250,-26 15,269 297,18 19,26 26,157 124,-118-103,-3 3,-2 3,71 83,-104-105,62 87,-88-119,0-1,0 0,0 1,0-1,-1 0,1 1,-1-1,1 1,-1-1,1 1,-1 0,0-1,0 1,0-1,0 3,0-3,-1-1,0 1,0-1,1 1,-1-1,0 1,0-1,0 0,0 1,1-1,-1 0,0 0,0 0,0 1,0-1,0 0,0 0,0 0,0 0,0-1,0 1,1 0,-1 0,0 0,0-1,0 1,0 0,0-1,1 1,-1-1,0 1,0-2,-33-13,1-2,1-1,1-2,-44-35,25 18,-326-252,-27-20,390 300,-20-13,0-1,2-2,0-1,2-1,1-2,-27-36,35 40,-2 0,0 1,-45-36,33 31,-35-40,-119-146,121 150,-9-1,59 53,0-1,1 0,0-1,2-1,-18-22,18 16,4 10,1-2,1 1,0-1,0-1,1 1,1-1,1 0,-7-27,8 22,-2 1,0 0,-1 1,-1-1,-1 1,-18-28,-17-34,33 52,2 0,-12-54,0-3,-38-91,-44-163,91 302,0 0,-3 1,-1 0,-29-46,-4-11,36 67,8 17,1 1,-1-1,2 1,-1-1,1-1,1 1,-1 0,0-17,2 17,-1 0,1 0,-1-1,-1 1,0 1,0-1,0 0,-1 1,-1-1,0 1,0 1,0-1,-10-10,5 5,7 7,0 1,1-1,0 1,0-1,0 0,1 0,-1 0,1 0,1 0,-1 0,1-8,4 1066,-6-568,2-479,0-1,1 1,-1-1,1 1,0-1,0 1,1-1,-1 0,1 0,0 0,0 0,0 0,1 0,3 4,2 1,1 0,0-1,18 13,19 17,14 12,-45-39,0 1,-1 0,-1 2,15 16,-12-8,14 15,-1 1,-3 1,-1 2,-2 1,20 47,-33-66,0-1,2 0,1-1,22 28,-16-24,-2 1,15 29,-22-38,0-1,1 0,1-1,28 28,7 10,-38-41,0-1,1 0,1 0,-1 0,2-2,-1 1,1-1,1-1,0 0,0-1,22 9,-28-13,1 2,-1-1,-1 1,1 0,-1 1,1-1,-2 1,10 12,20 18,-19-21,-1 1,-1 1,0 0,-1 1,11 21,-8-13,32 38,-11-18,-15-20,34 33,-26-30,-20-17,1-2,0 1,0-2,1 1,1-2,0 1,25 11,-28-16,0 2,-1-1,1 1,-1 1,0 0,-1 0,0 0,8 10,-6-6,0-2,0 1,24 14,-34-23,0-1,0 0,0 0,0 0,0 1,0-1,0 0,1 0,-1 0,0 0,0 1,0-1,0 0,0 0,0 0,1 0,-1 0,0 1,0-1,0 0,0 0,1 0,-1 0,0 0,0 0,0 0,1 0,-1 0,0 0,0 0,0 0,1 0,-1 0,0 0,0 0,0 0,1 0,-1 0,0 0,0 0,0 0,1 0,-1 0,0 0,0 0,0-1,0 1,1 0,-1 0,0 0,0 0,0 0,0-1,0 1,0 0,1 0,-1 0,0 0,0-1,0 1,0 0,-9-17,-19-18,18 23,-261-271,205 224,49 46,1-1,0-1,1 0,0-1,2-1,0 0,0-1,-17-34,24 39,-1-1,0 1,-1 0,0 1,-1 0,0 0,-13-11,11 19,12 16,12 18,10-1,1-1,1-1,2-1,0-1,61 41,38 30,-4 4,-4 6,157 184,-223-232,3-2,2-3,3-2,127 83,-43-49,194 85,-125-75,197 93,-13 29,-227-113,116 74,-243-150,2-2,91 38,-60-31,-3 3,138 92,-57-23,-17-15,-92-64,-2 3,52 44,-38-26,2-3,68 39,-110-72,0-2,0 1,-1 1,0 1,-1 0,-1 1,18 21,-16-14,102 138,-116-155,0 0,0 0,0 0,0 0,-1 1,0-1,0 0,0 1,0-1,0 1,-1 0,1-1,-1 1,0-1,0 5,-1-6,1 0,-1 1,0-1,0 0,0 0,0 0,0 0,0 0,0 0,-1 0,1 0,-1 0,0 0,1-1,-1 1,0-1,-3 3,0-2,0 1,0-1,0 0,0-1,-1 1,1-1,0 0,-1-1,1 1,-1-1,1 0,0 0,-1-1,1 0,0 0,-1 0,1 0,-8-4,-47-29,50 28,0 0,0 0,-1 0,1 2,-22-8,11 6,0-1,-30-15,8 3,-121-37,-26-13,149 45,36 21,0-1,0 1,0 0,-1 0,1 0,-1 1,0 0,1 0,-10-2,8 2,0 0,0 0,0-1,0 0,0 0,1-1,-1 0,1 0,0 0,0-1,0 0,-7-8,5 4,-1 1,-1 1,1 0,-15-8,-93-58,90 54,0 0,-39-39,6 6,41 38,8 6,0-1,0 0,1 0,0-1,0-1,1 1,-13-22,16 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35.356"/>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8722 0,'-21'607,"20"-426,24 1137,1-157,-37-631,0 28,14 1376,11-1741,0 15,-10-169,8 52,-4-50,0 50,-7-34,0-22,1 1,1-1,2 1,9 37,-10-67,-1-1,0 1,0 0,0 0,0 0,-1 0,0 0,0 0,-1 0,0 0,-1 6,1-10,-1 1,1-1,0 0,-1 0,0 0,1 0,-1 0,0 0,0 0,0 0,0-1,-1 1,1-1,0 1,-1-1,1 0,-1 0,1 0,-1 0,1-1,-1 1,0-1,1 1,-1-1,0 0,-3 0,-241 0,102-4,57 5,-99-2,169-2,-1 0,1-1,-27-10,-28-6,-371-43,218 25,-78-19,-15-15,-80-39,263 69,-456-180,491 181,-1063-494,913 412,138 68,-116-77,228 131,0 1,0-1,0 0,0 1,0-1,0 0,0 1,0-1,1 0,-1 0,0 0,0 0,1 0,-1 0,0 0,1 0,-1 0,1 0,0 0,-1 0,0-3,2 3,-1 1,0-1,1 0,-1 0,1 0,-1 1,1-1,-1 0,1 1,0-1,-1 0,1 1,0-1,-1 1,1-1,0 1,0-1,0 1,-1-1,1 1,1 0,7-3,-1 1,0 0,1 0,14 0,123 2,-1 6,179 31,-271-30,369 57,462 41,-690-89,260 53,93 53,-447-99,-58-15,56 20,-42-10,93 15,-39-9,157 28,-146-32,149 46,-249-60,-1 0,1-2,-1-1,1 0,0-2,0 0,34-3,-52 1,-1 1,0 0,0 0,0-1,0 1,0-1,0 0,0 0,0 0,0 0,0 0,0 0,-1 0,1 0,0-1,-1 1,1-1,-1 1,1-1,-1 0,2-3,-2 2,1 0,-1 0,-1-1,1 1,0 0,-1-1,0 1,0-1,0 1,0 0,0-1,-2-4,-1-5,-1 0,0 0,-1 0,0 1,-14-23,-10-7,-2 1,-58-61,-83-63,163 156,-41-35,-1 1,-3 3,-101-58,112 76,0 2,-1 2,0 2,-2 2,0 2,-51-7,-81-6,-399-71,461 74,-178-9,47 8,-176-50,317 66,82 7,0-1,1-2,-1 0,-38-10,47 9,1-1,-1-1,1-1,-1 0,-18-13,28 17,0-2,0 1,1 0,0-1,0 0,0 0,0 0,1 0,0-1,0 1,0-1,1 0,0 0,0 0,0 0,-1-12,1 6,0 0,2 0,-1 0,1 0,1-1,0 1,1 0,0 0,1 0,0 1,1-1,9-18,-8 21,1 1,0-1,0 1,1 0,0 1,1-1,0 1,0 1,0 0,1 0,0 0,0 1,0 0,0 1,16-5,9-1,2 2,-1 1,1 1,0 3,0 0,0 3,54 5,13 7,136 36,391 138,-297-67,65 21,-291-108,192 31,-209-52,94 17,-143-20,0-2,1-2,-1-1,1-2,53-6,-89 5,-1-1,1 1,0-1,-1 0,1-1,-1 1,1-1,-1 0,0-1,0 1,0-1,0 0,0 0,0-1,-1 1,7-7,-8 4,1 1,-1-1,0 0,-1 0,1 0,-1 0,0 0,0 0,-1-1,0 1,0-1,-1 1,0-1,0-7,-1-52,-3-87,2 139,0-1,-2 1,0 0,0 0,-1 1,-1-1,0 1,-1 0,0 1,-1-1,-1 2,-9-13,4 9,0 1,-1 0,0 0,-1 2,0 0,-1 1,0 0,-23-9,-86-32,-1 6,-3 5,-197-34,-52-1,210 40,117 26,1-3,1-1,-91-40,132 50,1-1,-1 0,1 0,0 0,0-1,0 0,1-1,0 0,0 0,1 0,0-1,0 0,1 0,0-1,1 1,-5-12,0-1,1 1,1-2,0 1,2-1,1 0,0 0,2 0,1-1,1-27,1 45,0 0,0 0,1 0,0 0,0 0,0 1,0-1,1 1,-1-1,1 1,0 0,1 0,-1 0,1 1,0-1,-1 1,2 0,-1 0,0 0,0 1,10-5,8-3,0 2,1 0,29-6,246-44,-248 53,1 1,1 3,98 11,203 62,-281-57,2-3,0-3,0-4,0-2,78-8,-129 3,-1-1,0-1,1-1,-2-1,1-1,-1 0,0-2,0 0,36-24,-51 28,0 0,0-1,-1 0,1 0,-1-1,0 1,-1-1,0 0,0 0,-1-1,1 1,-2-1,1 0,-1 1,0-1,1-15,-1 13,-2-1,1 1,-2-1,1 1,-1 0,-1-1,0 1,0 0,-1 0,0 0,-1 0,-8-15,1 9,-1 0,0 0,-1 1,-1 1,-1 0,0 1,0 1,-1 0,-1 2,0-1,0 2,-1 0,0 1,-1 1,-20-5,-9 0,0 1,-1 3,0 2,-96 1,-8 7,-264-3,378-2,0-2,0-1,1-2,-66-23,77 21,1-1,0-1,1-2,0 0,2-1,-1-2,-27-25,45 36,0-1,1 0,0 0,0 0,0 0,1-1,0 0,0 0,1 0,0 0,0 0,1-1,0 1,1-1,0 0,0-9,1 12,0 0,1 0,-1 0,1 0,1 0,-1 0,1 1,0-1,0 0,0 1,1 0,0 0,0-1,1 1,-1 1,1-1,0 1,0-1,1 1,-1 0,1 1,0-1,0 1,7-3,27-12,0 2,2 2,0 2,0 2,1 1,70-5,264 10,-199 7,282-3,-451 0,-1-1,1 0,-1-1,0 1,1-1,-1-1,0 0,0 0,0 0,9-6,62-49,-42 29,-16 13,115-78,-133 93,0 0,0 0,0 0,-1-1,1 1,0 0,0-1,-1 1,1-1,0 0,-1 1,0-1,1 0,-1 0,0 0,0 0,0 0,1-3,-3 4,1-1,0 0,-1 1,0-1,1 1,-1-1,0 1,1-1,-1 1,0 0,0-1,0 1,-1 0,1 0,0 0,0 0,0 0,-1 0,1 0,-1 0,1 0,-1 1,1-1,-1 0,-2 0,-58-22,45 17,0 0,1-1,0 0,-28-19,-196-160,213 164,-1 2,-2 1,0 1,-1 2,0 1,-65-21,-83-10,-71-23,214 56,1-1,1-1,0-2,-55-37,85 51,0 1,1-1,-1 0,1 0,-1-1,1 1,0 0,0-1,1 0,-1 0,1 0,0 0,0 0,0-1,0 1,1 0,-2-8,3 6,0 0,1 0,-1 1,1-1,0 0,1 0,-1 1,1-1,0 1,0-1,1 1,0 0,5-8,-5 8,0 0,1 1,-1-1,1 1,0 0,0 0,1 0,-1 0,1 1,0-1,0 1,0 0,7-2,-1 1,0 2,0-1,1 1,-1 1,23 0,43 1,1 3,123 21,44 36,-39-7,-188-49,0-1,0-1,0-1,0 0,1-1,-1-2,0 1,0-2,0-1,0 0,-1-1,1-1,-1 0,0-1,-1-1,0-1,0-1,14-11,-26 18,-1 0,0 0,0 0,-1-1,1 1,-1-1,0 1,0-1,0 0,0 0,-1 0,1 0,-1-1,0 1,0 0,-1 0,1-6,0-12,-1-1,-3-26,1 10,-2-3,-2 0,-2 1,-1 1,-19-52,21 70,2 8,0 1,-1 0,0 0,-1 1,0-1,-1 2,0-1,-1 1,-19-18,12 14,-1 1,-1 1,0 1,-1 0,-34-14,-11 2,0 3,-1 2,-73-10,118 25,-50-6,0 4,-1 2,-81 7,24 0,-864-3,977-1,0 2,0-1,1 2,-1 0,0 1,1 0,0 1,-21 9,33-12,0 1,1 0,-1-1,0 1,0 0,1 0,-1 0,1 0,0 0,-1 1,1-1,0 0,1 1,-1-1,0 0,0 1,1-1,0 1,-1-1,1 1,0 0,0-1,0 1,2 3,0 10,1-1,9 30,-6-26,45 147,6-2,7-3,8-3,114 187,-180-334,1 0,0-1,1 0,0 0,0-1,1 0,0-1,11 9,-13-14,-1 1,1-1,-1 0,1 0,0-1,0 0,0 0,0-1,1 0,-1 0,0-1,0 0,1 0,-1-1,8-1,28-7,0-2,-2-2,1-2,-2-1,49-28,-10 6,-70 35,0-1,1 1,-1 1,0-1,1 2,0-1,-1 1,1 1,0 0,-1 0,1 1,0 0,-1 1,1 0,11 4,-14-4,0 1,0 0,-1 0,1 1,-1 0,0 0,0 0,0 1,0 0,-1 0,0 1,0 0,0-1,-1 1,1 1,-2-1,1 1,-1 0,0-1,3 11,-6-17,1 1,-1 0,0 0,0-1,1 1,-1 0,0 0,0 0,0 0,0-1,0 1,0 0,0 0,0 0,0-1,0 1,0 0,-1 0,1 0,0-1,-1 1,1 0,0 0,-1-1,1 1,-1 0,1-1,-1 1,1-1,-1 1,0 0,1-1,-1 1,0-1,1 0,-1 1,0-1,0 0,1 1,-1-1,0 0,0 0,1 1,-1-1,0 0,0 0,0 0,0 0,1 0,-1 0,-2-1,-44-10,3-10,1-1,1-3,1-1,-61-52,36 28,60 44,-1 0,1-1,0 0,0 0,1 0,0-1,0 1,1-1,0 0,-3-10,6 16,0-1,0 0,0 0,1 1,-1-1,1 0,0 0,0 0,0 0,0 1,1-1,-1 0,1 0,-1 0,2-2,-1 3,0 0,1 0,-1 1,0-1,1 0,0 1,-1 0,1-1,0 1,0 0,-1 0,1-1,0 2,0-1,0 0,0 0,0 1,1-1,-1 1,0-1,0 1,4 0,0 0,0 0,0 1,0 0,1 0,-1 0,0 1,-1 0,1 0,0 0,0 1,-1-1,0 2,9 5,7 7,35 33,-46-39,47 48,-2 3,-3 2,-3 2,-2 2,-4 2,-3 2,-2 2,-4 1,-4 2,31 113,-30-85,80 180,73 84,-132-280,83 108,-133-194,112 179,-67-110,106 167,-121-182,-2 2,30 84,-50-111,-5-14,0 0,1-1,1 0,0 0,1 0,1-1,16 22,-10-28,-14-21,-14-25,-21-34,-4 2,-2 2,-63-80,102 146,0 0,0 0,1 0,-1 0,0 1,0-1,0 0,0 0,0 0,-1 1,1-1,0 1,0-1,0 1,-1-1,1 1,0 0,0-1,-1 1,1 0,0 0,-1 0,1 0,0 0,0 0,-1 0,1 1,0-1,-1 0,1 1,0-1,0 1,0-1,-1 1,1 0,0-1,0 1,0 0,0 0,0 0,0 0,1 0,-1 0,0 0,0 0,1 0,-1 0,0 3,-6 5,2 1,0 0,0 1,-5 15,-23 74,-95 248,-135 167,193-399,-5-3,-113 133,148-204,-2 0,-1-3,-2-2,-95 60,-213 92,-223 57,457-207,-1-4,-1-6,-134 15,156-36,0-5,-1-4,1-4,-1-5,-116-26,13-13,-279-104,-683-368,1123 497,34 19,1 0,-1 0,0 1,0 0,0 0,0 1,-1 0,1 0,-1 1,0 0,0 1,0 0,0 0,-16 2,24-1,-2 1,1-1,0 1,-1-1,1 0,0 0,-1 0,1 0,0 0,-1 0,1 0,0-1,-1 1,1-1,0 0,-4-1,7 1,0 1,0-1,-1 1,1-1,0 1,0 0,0 0,0-1,0 1,0 0,0 0,0 0,-1 0,1 0,0 0,0 0,0 0,0 0,0 1,0-1,1 1,11 2,0 1,0 1,-1 0,1 0,-1 2,18 11,-13-7,693 450,-208-126,127 32,-614-359,0-1,1-1,0 0,0-1,1-1,-1-1,1 0,0-1,-1-1,1 0,0-1,20-3,291-5,-198 10,25 11,-12-1,14 3,-69-5,-6-1,109 5,-150-14,5-2,0 2,0 3,-1 1,77 18,-81-13,1-3,0-1,1-2,-1-2,57-5,99 4,-186 2,1 0,0 0,23 8,-34-10,0 1,0-1,0 1,0-1,0 1,0 0,-1 0,1 0,0 0,0 0,-1 1,1-1,0 0,-1 1,0-1,1 1,-1 0,0-1,0 1,0 0,0 0,0 0,0 0,0 0,0 0,-1 0,1 0,-1 0,0 0,0 0,0 0,0 3,0-3,-1 0,0 0,0-1,0 1,0 0,-1-1,1 1,0-1,-1 1,1-1,-1 0,1 1,-1-1,0 0,1 0,-1 0,0 0,0-1,0 1,0 0,0-1,0 1,0-1,0 0,-2 0,-60 3,52-3,-53-5,0-3,0-3,0-2,-72-26,-7 0,-66-15,-285-112,-19-29,491 186,-50-21,-146-36,-216-2,239 41,-327-11,425 35,-38-8,-199-41,101-8,-66-31,299 91,-203-81,42 14,-91-32,143 54,73 28,-70-22,-277-84,280 91,67 22,-1-2,2-1,0-2,-46-26,-275-148,239 132,15 8,-59-30,74 30,-3 4,-149-52,201 85,12 5,1-1,0-2,-48-24,66 26,13 4,22 1,22 8,65 12,-89-12,808 193,-552-125,-22-4,297 69,-452-116,515 103,7-32,-624-93,15 2,0 0,1 0,-1 2,25 8,-26-4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50.50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7150 5493,'-264'-68,"-462"-103,632 153,1-3,-127-49,183 58,0 1,-56-8,-17-5,-25-19,104 33,0 1,0 1,-1 2,-51-4,-131 6,188 4,-1-2,0-1,0-1,0-2,1-1,0-1,-26-11,-2 0,26 8,0-2,1-1,-31-21,-21-10,-177-98,3-22,205 131,-3 2,-87-40,0 1,37 21,-8-3,-16-28,-36-22,134 86,1-1,-28-25,-22-16,-99-44,15 10,113 59,2-3,-54-55,-31-26,-118-97,184 157,37 33,-40-30,50 43,1-2,0 0,1 0,0-2,1 0,-15-23,-1-8,-27-59,-53-80,50 91,-86-111,80 119,6-2,38 53,-2 1,-38-42,20 28,-66-103,18 23,-22-45,10 14,21 26,69 113,1-2,-11-31,-15-30,-25-56,45 96,-44-79,56 113,0-1,1 0,0 0,1 0,-4-20,5 20,0 1,-1-1,0 1,-1 0,0 0,0 0,-7-10,-54-90,42 68,-5-15,21 41,0 0,-1 1,-1 0,-16-20,22 29,-1 1,1-1,0 0,0 0,1 0,0-1,0 1,0-1,1 1,0-1,0 1,1-1,0-10,-4-28,4 43,-1 1,1 0,0-1,0 1,0-1,0 1,0-1,0 1,0-1,0 1,0 0,1-1,-1 1,1-1,0-1,-1 3,1 0,-1-1,1 1,-1-1,1 1,0-1,-1 1,1 0,-1 0,1-1,0 1,-1 0,1 0,0 0,-1-1,1 1,0 0,-1 0,1 0,0 0,-1 0,1 0,0 1,0-1,9 3,-1 0,0 1,0 0,12 8,79 46,114 88,90 93,-213-166,-40-32,542 456,-473-387,153 145,-188-173,-31-32,68 82,-93-89,-1 1,-3 1,26 62,-8-15,398 660,-349-608,95 133,-140-220,3-3,3-1,1-3,3-2,2-3,1-2,90 46,489 249,-271-147,-253-122,-85-48,2-2,0 0,1-3,42 16,-60-28,1-1,-1 0,1-1,0-1,-1 0,1-1,0-1,0 0,25-7,-39 8,0-1,0 1,0-1,0 0,0 0,0 0,0 0,0 0,0-1,0 1,-1 0,1-1,-1 1,1-1,-1 0,1 0,-1 1,0-1,0 0,0 0,1-3,-1 2,-1-1,1 1,-1 0,0 0,0 0,-1-1,1 1,-1 0,1 0,-1 0,0 0,0 0,-2-4,-5-8,0 1,-1-1,-1 2,-17-20,-21-19,-1 3,-60-46,-120-78,206 157,-1164-761,1039 703,-44-26,166 86,-48-21,50 26,0-2,-44-28,9-2,-68-50,7-11,105 93,-1 0,0 2,0-1,-27-6,-20-10,-81-37,-168-85,271 117,40 28,1 1,-1 0,1-1,-1 1,0-1,1 1,-1 0,1-1,-1 0,1 1,-1-1,1 1,0-1,-1 1,1-1,0 0,-1 1,1-1,0 0,0 0,-1 1,1-1,0 0,0 1,0-1,0 0,0 0,0 1,0-1,0 0,1 1,-1-1,0 0,0 1,1-1,-1 0,0 1,1-1,-1 0,0 1,1-1,-1 1,1-1,-1 1,1-1,-1 1,1-1,-1 1,1-1,0 1,-1 0,1-1,0 1,-1 0,1 0,0-1,-1 1,1 0,0 0,0 0,-1 0,2 0,10-2,0 1,0 0,0 1,-1 0,1 1,15 2,-6 0,178 28,229 68,-330-74,735 217,-28 85,-667-258,109 50,-145-76,120 48,285 164,-301-141,427 165,-214-96,-250-107,771 393,-739-357,-5 10,269 218,48 108,-458-397,2-2,2-4,3-1,1-4,134 64,-157-86,0 2,-1 2,-1 2,-1 1,-2 2,0 2,48 51,-72-68,13 11,-1 1,-1 1,-2 1,0 0,-2 2,23 46,-38-68,0 0,-1 1,0 0,0-1,-1 1,0 0,0 0,-1 0,0 0,0 0,0-1,-1 1,0 0,0 0,-1 0,0-1,0 1,0 0,-1-1,0 0,0 0,-1 0,0 0,0 0,0-1,-1 0,0 0,0 0,0 0,0-1,-1 0,1 0,-1 0,0-1,-1 0,1 0,0 0,-10 1,-20 9,-1-1,0-3,-1-1,0-2,0-1,-56 0,51-9,-1-1,1-2,0-2,-44-16,46 13,0 1,0 2,-1 2,-63-3,-2 12,-121-4,196-2,-61-17,5 0,-10-2,0-4,-100-43,94 31,4 7,40 13,-92-42,131 53,0 0,0 2,-1 0,0 2,0 0,-38 0,28 1,10-1,0-2,0 0,1-1,0-1,-36-18,-9-4,-276-124,294 136,32 12,1 0,0 0,-20-12,5 2,-1 1,-1 2,0 1,-59-14,-23-9,97 30,0 1,0 0,-18-1,47 7,1 1,-1 0,0 1,0 0,0 1,-1 1,1 0,-1 0,-1 1,1 1,-1-1,0 2,9 10,-10-11,0-1,1 0,0-1,0 0,18 8,19 11,-17-6,1-2,0-1,1-1,1-2,0-1,1-2,63 11,-45-9,0 1,68 27,19 7,-114-42,1-1,-1 0,31-1,48 6,188 44,-250-46,-1 2,-1 2,0 1,41 19,103 34,-73-28,-27-12,-49-16,41 17,-61-19,1-1,0 0,0-1,0-1,1-1,-1 0,24 1,-8-2,44 9,-16-1,-57-10,0 1,1-1,-1 1,0 0,0 0,1 0,-1 0,0 0,0 1,0-1,-1 1,1 0,0 0,-1 0,1 0,-1 1,1-1,-1 1,0-1,0 1,0 0,-1 0,1 0,2 5,-2 1,0-1,0 1,-1-1,0 1,-1-1,0 1,0 0,-3 13,3-20,0 0,0 1,-1-1,1 0,-1 1,1-1,-1 0,0 1,0-1,0 0,0 0,0 0,-1 0,1 0,-1 0,1-1,-1 1,0 0,0-1,1 1,-1-1,0 1,0-1,0 0,-1 0,1 0,0 0,0 0,-1-1,1 1,0-1,-1 1,1-1,0 0,-1 0,1 0,-1 0,1-1,-3 0,-11-2,0 0,0-2,1 0,-26-12,19 8,-27-12,37 15,0 0,-1 1,0 0,0 1,0 1,0 0,-18-2,-136-18,157 21,0-1,1 0,-1 0,1-1,0 0,0-1,-14-9,-36-16,-76-2,110 23,-43-19,-2-2,-183-58,163 51,65 25,-48-16,11 5,50 18,-1 0,-1 0,1 1,0 1,-28-4,3 6,11 0,1-1,-37-7,-336-102,325 89,53 17,0-1,1-1,0-1,-20-10,3-1,-43-14,54 23,-1-1,2-1,-1-1,-33-24,35 21,0 1,-1 1,-1 1,-1 1,-29-9,16 6,1-1,23 9,-1 0,1 1,-35-7,-105-24,25 5,96 24,-52-20,53 15,-53-11,-77-22,124 35,1-2,1-2,-40-21,7 4,-10-13,66 34,-1 2,0 0,-1 1,0 0,-20-6,-16-2,-59-28,86 33,6 1,1-1,1 0,0-2,1 0,0-1,-23-25,18 18,0 1,-41-28,27 17,32 27,0 0,0 0,-1 0,1 1,-1-1,0 1,0 0,0 1,0-1,-10-2,-42-6,40 8,0 0,-29-10,38 9,0 0,0-1,0 0,1-1,-11-10,-28-19,18 19,2-2,-26-22,37 28,-29-17,-11-10,44 30,-2 1,1 1,-1-1,0 2,0 0,-1 0,-15-3,9 2,0 0,-25-15,5-3,-63-52,77 58,-2 0,-40-19,39 22,0 0,-37-30,42 28,-1 1,-40-21,22 14,0-4,2-3,1-1,1-2,-66-76,-1 0,96 99,0-1,1 0,1 0,-10-18,10 16,0 1,-1 0,0 0,-12-11,-16-12,-2-1,2-2,-49-66,75 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53.207"/>
    </inkml:context>
    <inkml:brush xml:id="br0">
      <inkml:brushProperty name="width" value="0.5" units="cm"/>
      <inkml:brushProperty name="height" value="1" units="cm"/>
      <inkml:brushProperty name="color" value="#C0C0C0"/>
      <inkml:brushProperty name="tip" value="rectangle"/>
      <inkml:brushProperty name="rasterOp" value="maskPen"/>
      <inkml:brushProperty name="ignorePressure" value="1"/>
    </inkml:brush>
  </inkml:definitions>
  <inkml:trace contextRef="#ctx0" brushRef="#br0">1401 130,'-64'-3,"-1"-3,-94-22,94 15,0 2,-86-2,103 10,1-1,-1-3,-57-16,62 16,0 3,0 1,-86 5,29 1,39-1,39 0,0-1,0-1,-1-1,-38-7,46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9:04.830"/>
    </inkml:context>
    <inkml:brush xml:id="br0">
      <inkml:brushProperty name="width" value="0.5" units="cm"/>
      <inkml:brushProperty name="height" value="1" units="cm"/>
      <inkml:brushProperty name="color" value="#DDDDDD"/>
      <inkml:brushProperty name="tip" value="rectangle"/>
      <inkml:brushProperty name="rasterOp" value="maskPen"/>
      <inkml:brushProperty name="ignorePressure" value="1"/>
    </inkml:brush>
  </inkml:definitions>
  <inkml:trace contextRef="#ctx0" brushRef="#br0">0 1,'0'35,"7"194,-4-193,2 1,1-1,2-1,16 44,-14-53,1-1,0 0,2 0,1-1,31 40,-2-6,56 105,-60-94,50 66,1-1,-57-82,65 79,-54-75,-2 3,58 109,-70-115,13 23,-1 1,3-1,86 106,6-19,342 368,-76-200,-221-191,299 235,-156-147,36 29,-323-228,2-3,52 28,15 9,-23-10,2-3,2-4,121 45,62 34,-11-4,86 24,127 34,165 60,-621-233,229 70,-82-26,-112-32,2-2,68 12,-120-28,561 91,-124 17,-240-64,-159-33,152 48,-144-41,5 1,66 35,-96-44,1 0,35 9,3 1,-36-12,1-1,-1-1,41 2,22 5,-33-3,0-2,94-1,-117-7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9F240A-DFFE-48FA-B9BC-89181A9993AC}" type="datetimeFigureOut">
              <a:rPr lang="en-AU" smtClean="0"/>
              <a:t>23/11/2023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E3CE5-AC16-45D7-B4DA-2B199B6A682E}" type="slidenum">
              <a:rPr lang="en-AU" smtClean="0"/>
              <a:t>‹#›</a:t>
            </a:fld>
            <a:endParaRPr lang="en-AU"/>
          </a:p>
        </p:txBody>
      </p:sp>
    </p:spTree>
    <p:extLst>
      <p:ext uri="{BB962C8B-B14F-4D97-AF65-F5344CB8AC3E}">
        <p14:creationId xmlns:p14="http://schemas.microsoft.com/office/powerpoint/2010/main" val="77929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Well, low energy access regions struggle with renewables uptake while regions with universality show more promise for reasons already discussed.</a:t>
            </a:r>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1</a:t>
            </a:fld>
            <a:endParaRPr lang="en-AU"/>
          </a:p>
        </p:txBody>
      </p:sp>
    </p:spTree>
    <p:extLst>
      <p:ext uri="{BB962C8B-B14F-4D97-AF65-F5344CB8AC3E}">
        <p14:creationId xmlns:p14="http://schemas.microsoft.com/office/powerpoint/2010/main" val="18950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manage conflicting priorities a bracketing system | could define the appropriateness </a:t>
            </a:r>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2</a:t>
            </a:fld>
            <a:endParaRPr lang="en-AU"/>
          </a:p>
        </p:txBody>
      </p:sp>
    </p:spTree>
    <p:extLst>
      <p:ext uri="{BB962C8B-B14F-4D97-AF65-F5344CB8AC3E}">
        <p14:creationId xmlns:p14="http://schemas.microsoft.com/office/powerpoint/2010/main" val="209970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could define the appropriateness of each nations goals based off criteria such as the current state of access, renewables vs fossil fuel use and GDP.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3</a:t>
            </a:fld>
            <a:endParaRPr lang="en-AU"/>
          </a:p>
        </p:txBody>
      </p:sp>
    </p:spTree>
    <p:extLst>
      <p:ext uri="{BB962C8B-B14F-4D97-AF65-F5344CB8AC3E}">
        <p14:creationId xmlns:p14="http://schemas.microsoft.com/office/powerpoint/2010/main" val="404403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Developed nations are treated to stricter deadlines and responsibilities they have stronger capabilities for, while provisions are granted to the developing such as blended finance, training programs and RND. This way, renewables are elevated globally, while universality is prioritized adequately.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4</a:t>
            </a:fld>
            <a:endParaRPr lang="en-AU"/>
          </a:p>
        </p:txBody>
      </p:sp>
    </p:spTree>
    <p:extLst>
      <p:ext uri="{BB962C8B-B14F-4D97-AF65-F5344CB8AC3E}">
        <p14:creationId xmlns:p14="http://schemas.microsoft.com/office/powerpoint/2010/main" val="357666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not the end of the story, but can be a starting point for where to look in the future so we can ensure a cleaner and brighter world for everyone.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D9477A9-04A2-4651-BA45-DA1E703B17DF}" type="slidenum">
              <a:rPr lang="en-AU" smtClean="0"/>
              <a:t>5</a:t>
            </a:fld>
            <a:endParaRPr lang="en-AU"/>
          </a:p>
        </p:txBody>
      </p:sp>
    </p:spTree>
    <p:extLst>
      <p:ext uri="{BB962C8B-B14F-4D97-AF65-F5344CB8AC3E}">
        <p14:creationId xmlns:p14="http://schemas.microsoft.com/office/powerpoint/2010/main" val="278118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AD65-7A89-1A1E-2B11-450F519222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4854AF1-7A1F-1C58-46E0-D7A268306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48C1383-8607-7356-2141-1EE8A6C003E5}"/>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BEB29F41-B59D-597A-41C3-9620DD5CD5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C781776-7141-1458-49B2-0B0FF75915C6}"/>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1940185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6973-1C5A-08DA-5315-D5EC0EAC1E4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D5F1A16-A5E2-B028-1EE2-88443529E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815A047-1E92-0FC9-844E-1C4AF8D56C36}"/>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B4AD4201-8646-76DE-668C-D488CB74AFA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B041FE-2CE7-7EF0-8C69-54C0D32A166A}"/>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337264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9D8574-EF72-5E44-F6A9-361883BF11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4B6AB5E-7993-9130-6D51-D621F2FA2D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9E4134B-2509-53CC-9F1D-56ED090C87F5}"/>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18343349-01BF-F7B1-BB33-9825E26F17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1865C-2601-DFBE-8597-ECCFD825D620}"/>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297053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22E506A-EFBC-9B1B-1DAF-6445D0D11885}"/>
              </a:ext>
            </a:extLst>
          </p:cNvPr>
          <p:cNvCxnSpPr/>
          <p:nvPr userDrawn="1"/>
        </p:nvCxnSpPr>
        <p:spPr>
          <a:xfrm>
            <a:off x="685800" y="6210300"/>
            <a:ext cx="108585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Rectangle: Diagonal Corners Snipped 7">
            <a:extLst>
              <a:ext uri="{FF2B5EF4-FFF2-40B4-BE49-F238E27FC236}">
                <a16:creationId xmlns:a16="http://schemas.microsoft.com/office/drawing/2014/main" id="{0361D2BF-DEE9-8262-8A12-84181A443A56}"/>
              </a:ext>
            </a:extLst>
          </p:cNvPr>
          <p:cNvSpPr/>
          <p:nvPr userDrawn="1"/>
        </p:nvSpPr>
        <p:spPr>
          <a:xfrm>
            <a:off x="1500188"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latin typeface="Franklin Gothic Medium Cond" panose="020B0606030402020204" pitchFamily="34" charset="0"/>
              </a:rPr>
              <a:t>Intro</a:t>
            </a:r>
          </a:p>
        </p:txBody>
      </p:sp>
      <p:sp>
        <p:nvSpPr>
          <p:cNvPr id="9" name="Rectangle: Diagonal Corners Snipped 8">
            <a:extLst>
              <a:ext uri="{FF2B5EF4-FFF2-40B4-BE49-F238E27FC236}">
                <a16:creationId xmlns:a16="http://schemas.microsoft.com/office/drawing/2014/main" id="{2727B463-0BF0-A62E-F24D-F86190056504}"/>
              </a:ext>
            </a:extLst>
          </p:cNvPr>
          <p:cNvSpPr/>
          <p:nvPr userDrawn="1"/>
        </p:nvSpPr>
        <p:spPr>
          <a:xfrm>
            <a:off x="3448050"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solidFill>
                  <a:schemeClr val="tx1"/>
                </a:solidFill>
                <a:latin typeface="Franklin Gothic Medium Cond" panose="020B0606030402020204" pitchFamily="34" charset="0"/>
              </a:rPr>
              <a:t>Issues</a:t>
            </a:r>
          </a:p>
        </p:txBody>
      </p:sp>
      <p:sp>
        <p:nvSpPr>
          <p:cNvPr id="10" name="Rectangle: Diagonal Corners Snipped 9">
            <a:extLst>
              <a:ext uri="{FF2B5EF4-FFF2-40B4-BE49-F238E27FC236}">
                <a16:creationId xmlns:a16="http://schemas.microsoft.com/office/drawing/2014/main" id="{10EE56C1-6754-B1BF-745B-220665C9850D}"/>
              </a:ext>
            </a:extLst>
          </p:cNvPr>
          <p:cNvSpPr/>
          <p:nvPr userDrawn="1"/>
        </p:nvSpPr>
        <p:spPr>
          <a:xfrm>
            <a:off x="5395912"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sz="1400" dirty="0">
                <a:solidFill>
                  <a:schemeClr val="tx1"/>
                </a:solidFill>
                <a:latin typeface="Franklin Gothic Medium Cond" panose="020B0606030402020204" pitchFamily="34" charset="0"/>
              </a:rPr>
              <a:t>Counter this!</a:t>
            </a:r>
          </a:p>
        </p:txBody>
      </p:sp>
      <p:sp>
        <p:nvSpPr>
          <p:cNvPr id="11" name="Rectangle: Diagonal Corners Snipped 10">
            <a:extLst>
              <a:ext uri="{FF2B5EF4-FFF2-40B4-BE49-F238E27FC236}">
                <a16:creationId xmlns:a16="http://schemas.microsoft.com/office/drawing/2014/main" id="{873D23DF-BCA9-2C1A-ED67-47367C19154E}"/>
              </a:ext>
            </a:extLst>
          </p:cNvPr>
          <p:cNvSpPr/>
          <p:nvPr userDrawn="1"/>
        </p:nvSpPr>
        <p:spPr>
          <a:xfrm>
            <a:off x="7343774" y="6362700"/>
            <a:ext cx="1400175" cy="400042"/>
          </a:xfrm>
          <a:prstGeom prst="snip2DiagRect">
            <a:avLst>
              <a:gd name="adj1" fmla="val 50000"/>
              <a:gd name="adj2" fmla="val 16667"/>
            </a:avLst>
          </a:prstGeom>
          <a:solidFill>
            <a:schemeClr val="accent4"/>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solidFill>
                  <a:schemeClr val="bg1"/>
                </a:solidFill>
                <a:latin typeface="Franklin Gothic Medium Cond" panose="020B0606030402020204" pitchFamily="34" charset="0"/>
              </a:rPr>
              <a:t>Solution</a:t>
            </a:r>
          </a:p>
        </p:txBody>
      </p:sp>
      <p:sp>
        <p:nvSpPr>
          <p:cNvPr id="12" name="Rectangle: Diagonal Corners Snipped 11">
            <a:extLst>
              <a:ext uri="{FF2B5EF4-FFF2-40B4-BE49-F238E27FC236}">
                <a16:creationId xmlns:a16="http://schemas.microsoft.com/office/drawing/2014/main" id="{D5CC8198-4040-9DFD-B133-24987BE6F374}"/>
              </a:ext>
            </a:extLst>
          </p:cNvPr>
          <p:cNvSpPr/>
          <p:nvPr userDrawn="1"/>
        </p:nvSpPr>
        <p:spPr>
          <a:xfrm>
            <a:off x="9291636" y="6362700"/>
            <a:ext cx="1400175" cy="400042"/>
          </a:xfrm>
          <a:prstGeom prst="snip2DiagRect">
            <a:avLst>
              <a:gd name="adj1" fmla="val 50000"/>
              <a:gd name="adj2"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AU" dirty="0">
                <a:latin typeface="Franklin Gothic Medium Cond" panose="020B0606030402020204" pitchFamily="34" charset="0"/>
              </a:rPr>
              <a:t>Conclusion</a:t>
            </a:r>
          </a:p>
        </p:txBody>
      </p:sp>
      <p:sp>
        <p:nvSpPr>
          <p:cNvPr id="2" name="Rectangle 1">
            <a:extLst>
              <a:ext uri="{FF2B5EF4-FFF2-40B4-BE49-F238E27FC236}">
                <a16:creationId xmlns:a16="http://schemas.microsoft.com/office/drawing/2014/main" id="{18C410C8-2EBD-5E1A-AC80-5C161F6EF28C}"/>
              </a:ext>
            </a:extLst>
          </p:cNvPr>
          <p:cNvSpPr/>
          <p:nvPr userDrawn="1"/>
        </p:nvSpPr>
        <p:spPr>
          <a:xfrm>
            <a:off x="-149974" y="100102"/>
            <a:ext cx="408766" cy="6417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31121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4EEB-BABA-7AC1-6759-25E2F3F38B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5AD4585-8602-00D2-45F5-F63999FCF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318A39-B948-CE57-D558-05F61432745D}"/>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A36A58E1-7BBF-1342-BE8A-0538675B5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366E458-27A1-0A5F-D506-A8231DBD1E3C}"/>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280039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84F6-AD08-C5B1-1071-3F4EE28D7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4A42B7A-52ED-6408-4184-002A77AD0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7FE36-FF3C-97A0-8D32-0EC1D25A593B}"/>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4F2FC2DA-4106-A394-F075-1C95401D8EB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74A2E8-0067-5AB3-3DC6-0B7B56A3FECA}"/>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2824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6CDE-00FB-61D4-E485-2E48590D389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6474BF1-0504-1209-B171-3BD447850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805D8F5-9235-8BA0-66DE-596207346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CA353BE-A6ED-5DEF-F30A-EC0A3AA0639E}"/>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6" name="Footer Placeholder 5">
            <a:extLst>
              <a:ext uri="{FF2B5EF4-FFF2-40B4-BE49-F238E27FC236}">
                <a16:creationId xmlns:a16="http://schemas.microsoft.com/office/drawing/2014/main" id="{E548C2C4-E086-8BC0-FC72-C79213AAF80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B95485C-B5E4-4863-9D65-3B20454376F6}"/>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4191733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E185-DBAD-0AE8-C9F8-6707BE6FDC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505A7AB-7E88-2BB8-F092-E40444DEB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98F31-BE84-E6E9-4045-FDAE97D5C6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65582A-A227-EE83-C845-5BA334BF51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58AA78-C0EB-60A3-3A42-419208CA4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01491DE-4F4A-5643-E477-85EF9F361658}"/>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8" name="Footer Placeholder 7">
            <a:extLst>
              <a:ext uri="{FF2B5EF4-FFF2-40B4-BE49-F238E27FC236}">
                <a16:creationId xmlns:a16="http://schemas.microsoft.com/office/drawing/2014/main" id="{A8CED6C0-B1B4-5F9F-FFF8-699FD3E5C9C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D296B06-E785-BDB8-2C09-7484031961CE}"/>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175721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558-BE5C-7826-6314-18D1195BCC5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87B43DF-2ECF-7934-1498-E66FF366B1A7}"/>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4" name="Footer Placeholder 3">
            <a:extLst>
              <a:ext uri="{FF2B5EF4-FFF2-40B4-BE49-F238E27FC236}">
                <a16:creationId xmlns:a16="http://schemas.microsoft.com/office/drawing/2014/main" id="{E5DC2BCB-549E-B8AF-9B2C-450C11BDB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C9BC589-C59B-52FA-41BA-709661F19F6D}"/>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420578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37543A-165D-52D6-1C16-C88DB33CEEF5}"/>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3" name="Footer Placeholder 2">
            <a:extLst>
              <a:ext uri="{FF2B5EF4-FFF2-40B4-BE49-F238E27FC236}">
                <a16:creationId xmlns:a16="http://schemas.microsoft.com/office/drawing/2014/main" id="{61D946CD-15BE-BCEC-7E68-0B5375AC257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CB44BBF-6AAD-37F5-2EEE-2EEB3391D3A7}"/>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1094940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69B4-349C-9EB0-BD98-C1660FF41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E60DD08-3C0F-C0B0-7B5C-712DAB9C3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9608A42-F390-B81F-D766-BDCF0CD94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D24C9-E228-E669-3AC7-768B038EE10D}"/>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6" name="Footer Placeholder 5">
            <a:extLst>
              <a:ext uri="{FF2B5EF4-FFF2-40B4-BE49-F238E27FC236}">
                <a16:creationId xmlns:a16="http://schemas.microsoft.com/office/drawing/2014/main" id="{FE80518D-A1BA-F0C8-D977-36E403A08C4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248E661-3375-0E80-46DB-596BC8FCE7C3}"/>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249952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A9C0-3CB7-20F3-78D3-EBF8052DF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F24352F-87B3-2214-D32F-7408D5531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154EAAD-C71B-EB61-90F4-0B68A5B2A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E3DB59-2286-9952-0EE0-09A8FC0C2920}"/>
              </a:ext>
            </a:extLst>
          </p:cNvPr>
          <p:cNvSpPr>
            <a:spLocks noGrp="1"/>
          </p:cNvSpPr>
          <p:nvPr>
            <p:ph type="dt" sz="half" idx="10"/>
          </p:nvPr>
        </p:nvSpPr>
        <p:spPr/>
        <p:txBody>
          <a:bodyPr/>
          <a:lstStyle/>
          <a:p>
            <a:fld id="{FC8BC1C3-D38A-4C5B-AF3C-AD861B9535AA}" type="datetimeFigureOut">
              <a:rPr lang="en-AU" smtClean="0"/>
              <a:t>23/11/2023</a:t>
            </a:fld>
            <a:endParaRPr lang="en-AU"/>
          </a:p>
        </p:txBody>
      </p:sp>
      <p:sp>
        <p:nvSpPr>
          <p:cNvPr id="6" name="Footer Placeholder 5">
            <a:extLst>
              <a:ext uri="{FF2B5EF4-FFF2-40B4-BE49-F238E27FC236}">
                <a16:creationId xmlns:a16="http://schemas.microsoft.com/office/drawing/2014/main" id="{A4676F1D-0EE2-41FE-0BFA-5B3D7391479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71B7404-876C-8E21-EF31-634FFD9A4EF9}"/>
              </a:ext>
            </a:extLst>
          </p:cNvPr>
          <p:cNvSpPr>
            <a:spLocks noGrp="1"/>
          </p:cNvSpPr>
          <p:nvPr>
            <p:ph type="sldNum" sz="quarter" idx="12"/>
          </p:nvPr>
        </p:nvSpPr>
        <p:spPr/>
        <p:txBody>
          <a:bodyPr/>
          <a:lstStyle/>
          <a:p>
            <a:fld id="{E62CA763-8A3C-43A7-839C-DB37FD3F42D8}" type="slidenum">
              <a:rPr lang="en-AU" smtClean="0"/>
              <a:t>‹#›</a:t>
            </a:fld>
            <a:endParaRPr lang="en-AU"/>
          </a:p>
        </p:txBody>
      </p:sp>
    </p:spTree>
    <p:extLst>
      <p:ext uri="{BB962C8B-B14F-4D97-AF65-F5344CB8AC3E}">
        <p14:creationId xmlns:p14="http://schemas.microsoft.com/office/powerpoint/2010/main" val="129013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CFF1-D8D3-0711-D5AC-1A7FF8E40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493BB7B-A99C-ABA2-84DA-E7A86D535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48E5575-29BC-B144-712F-23626B0119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BC1C3-D38A-4C5B-AF3C-AD861B9535AA}" type="datetimeFigureOut">
              <a:rPr lang="en-AU" smtClean="0"/>
              <a:t>23/11/2023</a:t>
            </a:fld>
            <a:endParaRPr lang="en-AU"/>
          </a:p>
        </p:txBody>
      </p:sp>
      <p:sp>
        <p:nvSpPr>
          <p:cNvPr id="5" name="Footer Placeholder 4">
            <a:extLst>
              <a:ext uri="{FF2B5EF4-FFF2-40B4-BE49-F238E27FC236}">
                <a16:creationId xmlns:a16="http://schemas.microsoft.com/office/drawing/2014/main" id="{7B62AC4D-4E83-6C91-576D-3A82127A8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AFECF36-3A05-21EE-48D1-48EEBBF89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CA763-8A3C-43A7-839C-DB37FD3F42D8}" type="slidenum">
              <a:rPr lang="en-AU" smtClean="0"/>
              <a:t>‹#›</a:t>
            </a:fld>
            <a:endParaRPr lang="en-AU"/>
          </a:p>
        </p:txBody>
      </p:sp>
    </p:spTree>
    <p:extLst>
      <p:ext uri="{BB962C8B-B14F-4D97-AF65-F5344CB8AC3E}">
        <p14:creationId xmlns:p14="http://schemas.microsoft.com/office/powerpoint/2010/main" val="68400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6" Type="http://schemas.openxmlformats.org/officeDocument/2006/relationships/image" Target="../media/image49.png"/><Relationship Id="rId21" Type="http://schemas.openxmlformats.org/officeDocument/2006/relationships/customXml" Target="../ink/ink9.xml"/><Relationship Id="rId42" Type="http://schemas.openxmlformats.org/officeDocument/2006/relationships/image" Target="../media/image57.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70.png"/><Relationship Id="rId84" Type="http://schemas.openxmlformats.org/officeDocument/2006/relationships/image" Target="../media/image78.png"/><Relationship Id="rId89" Type="http://schemas.openxmlformats.org/officeDocument/2006/relationships/customXml" Target="../ink/ink43.xml"/><Relationship Id="rId112" Type="http://schemas.openxmlformats.org/officeDocument/2006/relationships/image" Target="../media/image9.png"/><Relationship Id="rId16" Type="http://schemas.openxmlformats.org/officeDocument/2006/relationships/image" Target="../media/image44.png"/><Relationship Id="rId107" Type="http://schemas.openxmlformats.org/officeDocument/2006/relationships/customXml" Target="../ink/ink52.xml"/><Relationship Id="rId11" Type="http://schemas.openxmlformats.org/officeDocument/2006/relationships/image" Target="../media/image42.png"/><Relationship Id="rId32" Type="http://schemas.openxmlformats.org/officeDocument/2006/relationships/image" Target="../media/image52.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65.png"/><Relationship Id="rId74" Type="http://schemas.openxmlformats.org/officeDocument/2006/relationships/image" Target="../media/image73.png"/><Relationship Id="rId79" Type="http://schemas.openxmlformats.org/officeDocument/2006/relationships/customXml" Target="../ink/ink38.xml"/><Relationship Id="rId102" Type="http://schemas.openxmlformats.org/officeDocument/2006/relationships/image" Target="../media/image87.png"/><Relationship Id="rId5" Type="http://schemas.openxmlformats.org/officeDocument/2006/relationships/image" Target="../media/image5.png"/><Relationship Id="rId90" Type="http://schemas.openxmlformats.org/officeDocument/2006/relationships/image" Target="../media/image81.png"/><Relationship Id="rId95" Type="http://schemas.openxmlformats.org/officeDocument/2006/relationships/customXml" Target="../ink/ink46.xml"/><Relationship Id="rId22" Type="http://schemas.openxmlformats.org/officeDocument/2006/relationships/image" Target="../media/image47.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customXml" Target="../ink/ink33.xml"/><Relationship Id="rId113" Type="http://schemas.openxmlformats.org/officeDocument/2006/relationships/image" Target="../media/image10.png"/><Relationship Id="rId80" Type="http://schemas.openxmlformats.org/officeDocument/2006/relationships/image" Target="../media/image76.png"/><Relationship Id="rId85" Type="http://schemas.openxmlformats.org/officeDocument/2006/relationships/customXml" Target="../ink/ink41.xml"/><Relationship Id="rId12" Type="http://schemas.openxmlformats.org/officeDocument/2006/relationships/customXml" Target="../ink/ink4.xml"/><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55.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90.png"/><Relationship Id="rId54"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84.png"/><Relationship Id="rId1" Type="http://schemas.microsoft.com/office/2007/relationships/media" Target="../media/media3.mp4"/><Relationship Id="rId6"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50.png"/><Relationship Id="rId36" Type="http://schemas.openxmlformats.org/officeDocument/2006/relationships/image" Target="../media/image54.png"/><Relationship Id="rId49" Type="http://schemas.openxmlformats.org/officeDocument/2006/relationships/customXml" Target="../ink/ink23.xml"/><Relationship Id="rId57" Type="http://schemas.openxmlformats.org/officeDocument/2006/relationships/customXml" Target="../ink/ink27.xml"/><Relationship Id="rId106" Type="http://schemas.openxmlformats.org/officeDocument/2006/relationships/image" Target="../media/image89.png"/><Relationship Id="rId114" Type="http://schemas.openxmlformats.org/officeDocument/2006/relationships/image" Target="../media/image11.png"/><Relationship Id="rId10" Type="http://schemas.openxmlformats.org/officeDocument/2006/relationships/customXml" Target="../ink/ink3.xml"/><Relationship Id="rId31" Type="http://schemas.openxmlformats.org/officeDocument/2006/relationships/customXml" Target="../ink/ink14.xml"/><Relationship Id="rId44" Type="http://schemas.openxmlformats.org/officeDocument/2006/relationships/image" Target="../media/image58.png"/><Relationship Id="rId52" Type="http://schemas.openxmlformats.org/officeDocument/2006/relationships/image" Target="../media/image62.png"/><Relationship Id="rId60" Type="http://schemas.openxmlformats.org/officeDocument/2006/relationships/image" Target="../media/image66.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75.png"/><Relationship Id="rId81" Type="http://schemas.openxmlformats.org/officeDocument/2006/relationships/customXml" Target="../ink/ink39.xml"/><Relationship Id="rId86" Type="http://schemas.openxmlformats.org/officeDocument/2006/relationships/image" Target="../media/image79.png"/><Relationship Id="rId94" Type="http://schemas.openxmlformats.org/officeDocument/2006/relationships/image" Target="../media/image83.png"/><Relationship Id="rId99" Type="http://schemas.openxmlformats.org/officeDocument/2006/relationships/customXml" Target="../ink/ink48.xml"/><Relationship Id="rId101" Type="http://schemas.openxmlformats.org/officeDocument/2006/relationships/customXml" Target="../ink/ink49.xml"/><Relationship Id="rId4" Type="http://schemas.openxmlformats.org/officeDocument/2006/relationships/notesSlide" Target="../notesSlides/notesSlide3.xml"/><Relationship Id="rId9" Type="http://schemas.openxmlformats.org/officeDocument/2006/relationships/image" Target="../media/image41.png"/><Relationship Id="rId13" Type="http://schemas.openxmlformats.org/officeDocument/2006/relationships/image" Target="../media/image43.png"/><Relationship Id="rId18" Type="http://schemas.openxmlformats.org/officeDocument/2006/relationships/image" Target="../media/image45.png"/><Relationship Id="rId39" Type="http://schemas.openxmlformats.org/officeDocument/2006/relationships/customXml" Target="../ink/ink18.xml"/><Relationship Id="rId109" Type="http://schemas.openxmlformats.org/officeDocument/2006/relationships/image" Target="../media/image6.png"/><Relationship Id="rId34" Type="http://schemas.openxmlformats.org/officeDocument/2006/relationships/image" Target="../media/image53.png"/><Relationship Id="rId50" Type="http://schemas.openxmlformats.org/officeDocument/2006/relationships/image" Target="../media/image61.png"/><Relationship Id="rId55" Type="http://schemas.openxmlformats.org/officeDocument/2006/relationships/customXml" Target="../ink/ink26.xml"/><Relationship Id="rId76" Type="http://schemas.openxmlformats.org/officeDocument/2006/relationships/image" Target="../media/image74.png"/><Relationship Id="rId97" Type="http://schemas.openxmlformats.org/officeDocument/2006/relationships/customXml" Target="../ink/ink47.xml"/><Relationship Id="rId104" Type="http://schemas.openxmlformats.org/officeDocument/2006/relationships/image" Target="../media/image88.png"/><Relationship Id="rId7" Type="http://schemas.openxmlformats.org/officeDocument/2006/relationships/image" Target="../media/image40.png"/><Relationship Id="rId71" Type="http://schemas.openxmlformats.org/officeDocument/2006/relationships/customXml" Target="../ink/ink34.xml"/><Relationship Id="rId92" Type="http://schemas.openxmlformats.org/officeDocument/2006/relationships/image" Target="../media/image82.png"/><Relationship Id="rId2" Type="http://schemas.openxmlformats.org/officeDocument/2006/relationships/video" Target="../media/media3.mp4"/><Relationship Id="rId29" Type="http://schemas.openxmlformats.org/officeDocument/2006/relationships/customXml" Target="../ink/ink13.xml"/><Relationship Id="rId24" Type="http://schemas.openxmlformats.org/officeDocument/2006/relationships/image" Target="../media/image48.png"/><Relationship Id="rId40" Type="http://schemas.openxmlformats.org/officeDocument/2006/relationships/image" Target="../media/image56.png"/><Relationship Id="rId45" Type="http://schemas.openxmlformats.org/officeDocument/2006/relationships/customXml" Target="../ink/ink21.xml"/><Relationship Id="rId66" Type="http://schemas.openxmlformats.org/officeDocument/2006/relationships/image" Target="../media/image69.png"/><Relationship Id="rId87" Type="http://schemas.openxmlformats.org/officeDocument/2006/relationships/customXml" Target="../ink/ink42.xml"/><Relationship Id="rId110" Type="http://schemas.openxmlformats.org/officeDocument/2006/relationships/image" Target="../media/image7.png"/><Relationship Id="rId61" Type="http://schemas.openxmlformats.org/officeDocument/2006/relationships/customXml" Target="../ink/ink29.xml"/><Relationship Id="rId82" Type="http://schemas.openxmlformats.org/officeDocument/2006/relationships/image" Target="../media/image77.png"/><Relationship Id="rId19" Type="http://schemas.openxmlformats.org/officeDocument/2006/relationships/customXml" Target="../ink/ink8.xml"/><Relationship Id="rId14" Type="http://schemas.openxmlformats.org/officeDocument/2006/relationships/customXml" Target="../ink/ink5.xml"/><Relationship Id="rId30" Type="http://schemas.openxmlformats.org/officeDocument/2006/relationships/image" Target="../media/image51.png"/><Relationship Id="rId35" Type="http://schemas.openxmlformats.org/officeDocument/2006/relationships/customXml" Target="../ink/ink16.xml"/><Relationship Id="rId56" Type="http://schemas.openxmlformats.org/officeDocument/2006/relationships/image" Target="../media/image64.png"/><Relationship Id="rId77" Type="http://schemas.openxmlformats.org/officeDocument/2006/relationships/customXml" Target="../ink/ink37.xml"/><Relationship Id="rId100" Type="http://schemas.openxmlformats.org/officeDocument/2006/relationships/image" Target="../media/image86.png"/><Relationship Id="rId105" Type="http://schemas.openxmlformats.org/officeDocument/2006/relationships/customXml" Target="../ink/ink51.xml"/><Relationship Id="rId8" Type="http://schemas.openxmlformats.org/officeDocument/2006/relationships/customXml" Target="../ink/ink2.xml"/><Relationship Id="rId51" Type="http://schemas.openxmlformats.org/officeDocument/2006/relationships/customXml" Target="../ink/ink24.xml"/><Relationship Id="rId72" Type="http://schemas.openxmlformats.org/officeDocument/2006/relationships/image" Target="../media/image72.png"/><Relationship Id="rId93" Type="http://schemas.openxmlformats.org/officeDocument/2006/relationships/customXml" Target="../ink/ink45.xml"/><Relationship Id="rId98" Type="http://schemas.openxmlformats.org/officeDocument/2006/relationships/image" Target="../media/image85.png"/><Relationship Id="rId3" Type="http://schemas.openxmlformats.org/officeDocument/2006/relationships/slideLayout" Target="../slideLayouts/slideLayout12.xml"/><Relationship Id="rId25" Type="http://schemas.openxmlformats.org/officeDocument/2006/relationships/customXml" Target="../ink/ink11.xml"/><Relationship Id="rId46" Type="http://schemas.openxmlformats.org/officeDocument/2006/relationships/image" Target="../media/image59.png"/><Relationship Id="rId67" Type="http://schemas.openxmlformats.org/officeDocument/2006/relationships/customXml" Target="../ink/ink32.xml"/><Relationship Id="rId20" Type="http://schemas.openxmlformats.org/officeDocument/2006/relationships/image" Target="../media/image46.png"/><Relationship Id="rId41" Type="http://schemas.openxmlformats.org/officeDocument/2006/relationships/customXml" Target="../ink/ink19.xml"/><Relationship Id="rId62" Type="http://schemas.openxmlformats.org/officeDocument/2006/relationships/image" Target="../media/image67.png"/><Relationship Id="rId83" Type="http://schemas.openxmlformats.org/officeDocument/2006/relationships/customXml" Target="../ink/ink40.xml"/><Relationship Id="rId88" Type="http://schemas.openxmlformats.org/officeDocument/2006/relationships/image" Target="../media/image80.png"/><Relationship Id="rId11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slideLayout" Target="../slideLayouts/slideLayout12.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CC4551-A563-65C8-77DE-76D5C7278397}"/>
              </a:ext>
            </a:extLst>
          </p:cNvPr>
          <p:cNvSpPr/>
          <p:nvPr/>
        </p:nvSpPr>
        <p:spPr>
          <a:xfrm>
            <a:off x="3163109" y="864596"/>
            <a:ext cx="5106656" cy="1325563"/>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7.1</a:t>
            </a:r>
            <a:r>
              <a:rPr lang="en-US" dirty="0">
                <a:solidFill>
                  <a:schemeClr val="tx1"/>
                </a:solidFill>
                <a:latin typeface="Franklin Gothic Medium Cond" panose="020B0606030402020204" pitchFamily="34" charset="0"/>
              </a:rPr>
              <a:t> – Universal access to reliable energy</a:t>
            </a:r>
          </a:p>
          <a:p>
            <a:pPr algn="ctr"/>
            <a:endParaRPr lang="en-US" dirty="0">
              <a:solidFill>
                <a:schemeClr val="tx1"/>
              </a:solidFill>
              <a:latin typeface="Franklin Gothic Medium Cond" panose="020B0606030402020204" pitchFamily="34" charset="0"/>
            </a:endParaRPr>
          </a:p>
          <a:p>
            <a:pPr algn="ctr"/>
            <a:r>
              <a:rPr lang="en-US" b="1" dirty="0">
                <a:solidFill>
                  <a:schemeClr val="tx1"/>
                </a:solidFill>
                <a:latin typeface="Franklin Gothic Medium Cond" panose="020B0606030402020204" pitchFamily="34" charset="0"/>
              </a:rPr>
              <a:t>7.2</a:t>
            </a:r>
            <a:r>
              <a:rPr lang="en-US" dirty="0">
                <a:solidFill>
                  <a:schemeClr val="tx1"/>
                </a:solidFill>
                <a:latin typeface="Franklin Gothic Medium Cond" panose="020B0606030402020204" pitchFamily="34" charset="0"/>
              </a:rPr>
              <a:t> – Increasing the share of renewables in energy mix</a:t>
            </a:r>
            <a:endParaRPr lang="en-AU" dirty="0">
              <a:solidFill>
                <a:schemeClr val="tx1"/>
              </a:solidFill>
              <a:latin typeface="Franklin Gothic Medium Cond" panose="020B0606030402020204" pitchFamily="34" charset="0"/>
            </a:endParaRPr>
          </a:p>
        </p:txBody>
      </p:sp>
      <p:cxnSp>
        <p:nvCxnSpPr>
          <p:cNvPr id="9" name="Straight Connector 8">
            <a:extLst>
              <a:ext uri="{FF2B5EF4-FFF2-40B4-BE49-F238E27FC236}">
                <a16:creationId xmlns:a16="http://schemas.microsoft.com/office/drawing/2014/main" id="{70F7761A-F3BA-0CA9-E320-EC60861C3EA1}"/>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7D07074B-FF38-9BA3-6943-5AA49DBB8E63}"/>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Logical Steps to a solution</a:t>
            </a:r>
          </a:p>
        </p:txBody>
      </p:sp>
      <p:sp>
        <p:nvSpPr>
          <p:cNvPr id="11" name="Arrow: Right 10">
            <a:extLst>
              <a:ext uri="{FF2B5EF4-FFF2-40B4-BE49-F238E27FC236}">
                <a16:creationId xmlns:a16="http://schemas.microsoft.com/office/drawing/2014/main" id="{1D5CCB58-2C90-79AA-9B89-E0B501B432FC}"/>
              </a:ext>
            </a:extLst>
          </p:cNvPr>
          <p:cNvSpPr/>
          <p:nvPr/>
        </p:nvSpPr>
        <p:spPr>
          <a:xfrm rot="5400000">
            <a:off x="3728718" y="2469051"/>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C79BF83A-050A-106D-BB49-49B697C75F32}"/>
              </a:ext>
            </a:extLst>
          </p:cNvPr>
          <p:cNvSpPr/>
          <p:nvPr/>
        </p:nvSpPr>
        <p:spPr>
          <a:xfrm>
            <a:off x="2247203" y="3985897"/>
            <a:ext cx="3252113" cy="905279"/>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b="1" i="1" dirty="0">
                <a:solidFill>
                  <a:schemeClr val="tx1"/>
                </a:solidFill>
                <a:latin typeface="Franklin Gothic Medium Cond" panose="020B0606030402020204" pitchFamily="34" charset="0"/>
              </a:rPr>
              <a:t>Main reasons: </a:t>
            </a:r>
          </a:p>
          <a:p>
            <a:pPr algn="ctr"/>
            <a:r>
              <a:rPr lang="en-AU" dirty="0">
                <a:solidFill>
                  <a:schemeClr val="tx1"/>
                </a:solidFill>
                <a:latin typeface="Franklin Gothic Medium Cond" panose="020B0606030402020204" pitchFamily="34" charset="0"/>
              </a:rPr>
              <a:t>dependence on public funding, higher cost of capital for investment</a:t>
            </a:r>
          </a:p>
        </p:txBody>
      </p:sp>
      <p:sp>
        <p:nvSpPr>
          <p:cNvPr id="18" name="Rectangle 17">
            <a:extLst>
              <a:ext uri="{FF2B5EF4-FFF2-40B4-BE49-F238E27FC236}">
                <a16:creationId xmlns:a16="http://schemas.microsoft.com/office/drawing/2014/main" id="{76F728D0-0213-E459-DFFA-67F2BCC9C196}"/>
              </a:ext>
            </a:extLst>
          </p:cNvPr>
          <p:cNvSpPr/>
          <p:nvPr/>
        </p:nvSpPr>
        <p:spPr>
          <a:xfrm>
            <a:off x="5910552" y="3985898"/>
            <a:ext cx="3252113" cy="905278"/>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b="1" i="1" dirty="0">
                <a:solidFill>
                  <a:schemeClr val="tx1"/>
                </a:solidFill>
                <a:latin typeface="Franklin Gothic Medium Cond" panose="020B0606030402020204" pitchFamily="34" charset="0"/>
              </a:rPr>
              <a:t>Main reasons:</a:t>
            </a:r>
          </a:p>
          <a:p>
            <a:pPr algn="ctr"/>
            <a:r>
              <a:rPr lang="en-AU" dirty="0">
                <a:solidFill>
                  <a:schemeClr val="tx1"/>
                </a:solidFill>
                <a:latin typeface="Franklin Gothic Medium Cond" panose="020B0606030402020204" pitchFamily="34" charset="0"/>
              </a:rPr>
              <a:t>Stronger renewable energy grid capacity, economies of scale, GDP</a:t>
            </a:r>
          </a:p>
        </p:txBody>
      </p:sp>
      <p:sp>
        <p:nvSpPr>
          <p:cNvPr id="19" name="Rectangle 18">
            <a:extLst>
              <a:ext uri="{FF2B5EF4-FFF2-40B4-BE49-F238E27FC236}">
                <a16:creationId xmlns:a16="http://schemas.microsoft.com/office/drawing/2014/main" id="{AD10A920-D548-1475-4423-B208AFD709FB}"/>
              </a:ext>
            </a:extLst>
          </p:cNvPr>
          <p:cNvSpPr/>
          <p:nvPr/>
        </p:nvSpPr>
        <p:spPr>
          <a:xfrm>
            <a:off x="2247203" y="3143874"/>
            <a:ext cx="3252113" cy="651750"/>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dirty="0">
                <a:solidFill>
                  <a:schemeClr val="tx1"/>
                </a:solidFill>
                <a:latin typeface="Franklin Gothic Medium Cond" panose="020B0606030402020204" pitchFamily="34" charset="0"/>
              </a:rPr>
              <a:t>Countries </a:t>
            </a:r>
            <a:r>
              <a:rPr lang="en-AU" u="sng" dirty="0">
                <a:solidFill>
                  <a:schemeClr val="tx1"/>
                </a:solidFill>
                <a:latin typeface="Franklin Gothic Medium Cond" panose="020B0606030402020204" pitchFamily="34" charset="0"/>
              </a:rPr>
              <a:t>not adept </a:t>
            </a:r>
            <a:r>
              <a:rPr lang="en-AU" dirty="0">
                <a:solidFill>
                  <a:schemeClr val="tx1"/>
                </a:solidFill>
                <a:latin typeface="Franklin Gothic Medium Cond" panose="020B0606030402020204" pitchFamily="34" charset="0"/>
              </a:rPr>
              <a:t>in achieving 7.1  face higher challenge in 7.2</a:t>
            </a:r>
          </a:p>
        </p:txBody>
      </p:sp>
      <p:sp>
        <p:nvSpPr>
          <p:cNvPr id="20" name="Rectangle 19">
            <a:extLst>
              <a:ext uri="{FF2B5EF4-FFF2-40B4-BE49-F238E27FC236}">
                <a16:creationId xmlns:a16="http://schemas.microsoft.com/office/drawing/2014/main" id="{0EB244B6-70C2-2E00-C7A7-C7ADBD87472A}"/>
              </a:ext>
            </a:extLst>
          </p:cNvPr>
          <p:cNvSpPr/>
          <p:nvPr/>
        </p:nvSpPr>
        <p:spPr>
          <a:xfrm>
            <a:off x="5910552" y="3143874"/>
            <a:ext cx="3252113" cy="651750"/>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dirty="0">
                <a:solidFill>
                  <a:schemeClr val="tx1"/>
                </a:solidFill>
                <a:latin typeface="Franklin Gothic Medium Cond" panose="020B0606030402020204" pitchFamily="34" charset="0"/>
              </a:rPr>
              <a:t>Countries </a:t>
            </a:r>
            <a:r>
              <a:rPr lang="en-AU" u="sng" dirty="0">
                <a:solidFill>
                  <a:schemeClr val="tx1"/>
                </a:solidFill>
                <a:latin typeface="Franklin Gothic Medium Cond" panose="020B0606030402020204" pitchFamily="34" charset="0"/>
              </a:rPr>
              <a:t>adept</a:t>
            </a:r>
            <a:r>
              <a:rPr lang="en-AU" dirty="0">
                <a:solidFill>
                  <a:schemeClr val="tx1"/>
                </a:solidFill>
                <a:latin typeface="Franklin Gothic Medium Cond" panose="020B0606030402020204" pitchFamily="34" charset="0"/>
              </a:rPr>
              <a:t> in achieving 7.1 show promise in achieving 7.2</a:t>
            </a:r>
          </a:p>
        </p:txBody>
      </p:sp>
      <p:pic>
        <p:nvPicPr>
          <p:cNvPr id="13" name="Picture 12">
            <a:extLst>
              <a:ext uri="{FF2B5EF4-FFF2-40B4-BE49-F238E27FC236}">
                <a16:creationId xmlns:a16="http://schemas.microsoft.com/office/drawing/2014/main" id="{570E6D45-EDF6-E573-C829-51F08071BC8A}"/>
              </a:ext>
            </a:extLst>
          </p:cNvPr>
          <p:cNvPicPr>
            <a:picLocks noChangeAspect="1"/>
          </p:cNvPicPr>
          <p:nvPr/>
        </p:nvPicPr>
        <p:blipFill>
          <a:blip r:embed="rId5"/>
          <a:stretch>
            <a:fillRect/>
          </a:stretch>
        </p:blipFill>
        <p:spPr>
          <a:xfrm>
            <a:off x="2863963" y="4961992"/>
            <a:ext cx="2053285" cy="1198276"/>
          </a:xfrm>
          <a:prstGeom prst="rect">
            <a:avLst/>
          </a:prstGeom>
        </p:spPr>
      </p:pic>
      <p:pic>
        <p:nvPicPr>
          <p:cNvPr id="21" name="Picture 20">
            <a:extLst>
              <a:ext uri="{FF2B5EF4-FFF2-40B4-BE49-F238E27FC236}">
                <a16:creationId xmlns:a16="http://schemas.microsoft.com/office/drawing/2014/main" id="{5341F4E4-85C4-6D17-F985-24E147AD8735}"/>
              </a:ext>
            </a:extLst>
          </p:cNvPr>
          <p:cNvPicPr>
            <a:picLocks noChangeAspect="1"/>
          </p:cNvPicPr>
          <p:nvPr/>
        </p:nvPicPr>
        <p:blipFill>
          <a:blip r:embed="rId6"/>
          <a:stretch>
            <a:fillRect/>
          </a:stretch>
        </p:blipFill>
        <p:spPr>
          <a:xfrm>
            <a:off x="6917088" y="4961992"/>
            <a:ext cx="1230430" cy="1198276"/>
          </a:xfrm>
          <a:prstGeom prst="rect">
            <a:avLst/>
          </a:prstGeom>
        </p:spPr>
      </p:pic>
      <p:sp>
        <p:nvSpPr>
          <p:cNvPr id="26" name="Rectangle 25">
            <a:extLst>
              <a:ext uri="{FF2B5EF4-FFF2-40B4-BE49-F238E27FC236}">
                <a16:creationId xmlns:a16="http://schemas.microsoft.com/office/drawing/2014/main" id="{D6C34634-E65C-BD03-CE77-1DC115C58950}"/>
              </a:ext>
            </a:extLst>
          </p:cNvPr>
          <p:cNvSpPr/>
          <p:nvPr/>
        </p:nvSpPr>
        <p:spPr>
          <a:xfrm>
            <a:off x="5213184" y="5424545"/>
            <a:ext cx="1210665" cy="273169"/>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sz="1200" dirty="0">
                <a:solidFill>
                  <a:schemeClr val="tx1"/>
                </a:solidFill>
                <a:latin typeface="Franklin Gothic Medium Cond" panose="020B0606030402020204" pitchFamily="34" charset="0"/>
              </a:rPr>
              <a:t>Remember these?</a:t>
            </a:r>
          </a:p>
        </p:txBody>
      </p:sp>
      <p:sp>
        <p:nvSpPr>
          <p:cNvPr id="27" name="Arrow: Right 26">
            <a:extLst>
              <a:ext uri="{FF2B5EF4-FFF2-40B4-BE49-F238E27FC236}">
                <a16:creationId xmlns:a16="http://schemas.microsoft.com/office/drawing/2014/main" id="{9BFCEF0D-BEB8-C525-9BA7-444A21AB34AA}"/>
              </a:ext>
            </a:extLst>
          </p:cNvPr>
          <p:cNvSpPr/>
          <p:nvPr/>
        </p:nvSpPr>
        <p:spPr>
          <a:xfrm rot="5400000">
            <a:off x="7206427" y="2479573"/>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Video 48">
            <a:hlinkClick r:id="" action="ppaction://media"/>
            <a:extLst>
              <a:ext uri="{FF2B5EF4-FFF2-40B4-BE49-F238E27FC236}">
                <a16:creationId xmlns:a16="http://schemas.microsoft.com/office/drawing/2014/main" id="{02E371BA-A3F5-7E24-6E3D-CAF947E021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1864509825"/>
      </p:ext>
    </p:extLst>
  </p:cSld>
  <p:clrMapOvr>
    <a:masterClrMapping/>
  </p:clrMapOvr>
  <mc:AlternateContent xmlns:mc="http://schemas.openxmlformats.org/markup-compatibility/2006">
    <mc:Choice xmlns:p14="http://schemas.microsoft.com/office/powerpoint/2010/main" Requires="p14">
      <p:transition spd="slow" p14:dur="2000" advTm="9188"/>
    </mc:Choice>
    <mc:Fallback>
      <p:transition spd="slow" advTm="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FB86AB-62D1-1369-8478-86E5A1AFD181}"/>
              </a:ext>
            </a:extLst>
          </p:cNvPr>
          <p:cNvSpPr/>
          <p:nvPr/>
        </p:nvSpPr>
        <p:spPr>
          <a:xfrm>
            <a:off x="3163109" y="864596"/>
            <a:ext cx="5106656" cy="1325563"/>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7.1</a:t>
            </a:r>
            <a:r>
              <a:rPr lang="en-US" dirty="0">
                <a:solidFill>
                  <a:schemeClr val="tx1"/>
                </a:solidFill>
                <a:latin typeface="Franklin Gothic Medium Cond" panose="020B0606030402020204" pitchFamily="34" charset="0"/>
              </a:rPr>
              <a:t> – Universal access to reliable energy</a:t>
            </a:r>
          </a:p>
          <a:p>
            <a:pPr algn="ctr"/>
            <a:endParaRPr lang="en-US" dirty="0">
              <a:solidFill>
                <a:schemeClr val="tx1"/>
              </a:solidFill>
              <a:latin typeface="Franklin Gothic Medium Cond" panose="020B0606030402020204" pitchFamily="34" charset="0"/>
            </a:endParaRPr>
          </a:p>
          <a:p>
            <a:pPr algn="ctr"/>
            <a:r>
              <a:rPr lang="en-US" b="1" dirty="0">
                <a:solidFill>
                  <a:schemeClr val="tx1"/>
                </a:solidFill>
                <a:latin typeface="Franklin Gothic Medium Cond" panose="020B0606030402020204" pitchFamily="34" charset="0"/>
              </a:rPr>
              <a:t>7.2</a:t>
            </a:r>
            <a:r>
              <a:rPr lang="en-US" dirty="0">
                <a:solidFill>
                  <a:schemeClr val="tx1"/>
                </a:solidFill>
                <a:latin typeface="Franklin Gothic Medium Cond" panose="020B0606030402020204" pitchFamily="34" charset="0"/>
              </a:rPr>
              <a:t> – Increasing the share of renewables in energy mix</a:t>
            </a:r>
            <a:endParaRPr lang="en-AU" dirty="0">
              <a:solidFill>
                <a:schemeClr val="tx1"/>
              </a:solidFill>
              <a:latin typeface="Franklin Gothic Medium Cond" panose="020B0606030402020204" pitchFamily="34" charset="0"/>
            </a:endParaRPr>
          </a:p>
        </p:txBody>
      </p:sp>
      <p:cxnSp>
        <p:nvCxnSpPr>
          <p:cNvPr id="3" name="Straight Connector 2">
            <a:extLst>
              <a:ext uri="{FF2B5EF4-FFF2-40B4-BE49-F238E27FC236}">
                <a16:creationId xmlns:a16="http://schemas.microsoft.com/office/drawing/2014/main" id="{CDCFC378-1EE4-FA3F-FAD8-C6A77E794FAC}"/>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2F93793F-5366-7F60-34F8-B3917BEFB715}"/>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Logical Steps to a solution</a:t>
            </a:r>
          </a:p>
        </p:txBody>
      </p:sp>
      <p:sp>
        <p:nvSpPr>
          <p:cNvPr id="7" name="Rectangle 6">
            <a:extLst>
              <a:ext uri="{FF2B5EF4-FFF2-40B4-BE49-F238E27FC236}">
                <a16:creationId xmlns:a16="http://schemas.microsoft.com/office/drawing/2014/main" id="{1164ADCF-5AEB-1FF8-1D5D-8693537A9235}"/>
              </a:ext>
            </a:extLst>
          </p:cNvPr>
          <p:cNvSpPr/>
          <p:nvPr/>
        </p:nvSpPr>
        <p:spPr>
          <a:xfrm>
            <a:off x="2247203" y="3143874"/>
            <a:ext cx="3252113" cy="651750"/>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dirty="0">
                <a:solidFill>
                  <a:schemeClr val="tx1"/>
                </a:solidFill>
                <a:latin typeface="Franklin Gothic Medium Cond" panose="020B0606030402020204" pitchFamily="34" charset="0"/>
              </a:rPr>
              <a:t>Countries </a:t>
            </a:r>
            <a:r>
              <a:rPr lang="en-AU" u="sng" dirty="0">
                <a:solidFill>
                  <a:schemeClr val="tx1"/>
                </a:solidFill>
                <a:latin typeface="Franklin Gothic Medium Cond" panose="020B0606030402020204" pitchFamily="34" charset="0"/>
              </a:rPr>
              <a:t>not adept</a:t>
            </a:r>
            <a:r>
              <a:rPr lang="en-AU" dirty="0">
                <a:solidFill>
                  <a:schemeClr val="tx1"/>
                </a:solidFill>
                <a:latin typeface="Franklin Gothic Medium Cond" panose="020B0606030402020204" pitchFamily="34" charset="0"/>
              </a:rPr>
              <a:t> in achieving 7.1  face higher challenge in 7.2</a:t>
            </a:r>
          </a:p>
        </p:txBody>
      </p:sp>
      <p:sp>
        <p:nvSpPr>
          <p:cNvPr id="8" name="Rectangle 7">
            <a:extLst>
              <a:ext uri="{FF2B5EF4-FFF2-40B4-BE49-F238E27FC236}">
                <a16:creationId xmlns:a16="http://schemas.microsoft.com/office/drawing/2014/main" id="{20628929-B634-8AE5-A1F8-E2C834F20B32}"/>
              </a:ext>
            </a:extLst>
          </p:cNvPr>
          <p:cNvSpPr/>
          <p:nvPr/>
        </p:nvSpPr>
        <p:spPr>
          <a:xfrm>
            <a:off x="5910552" y="3143874"/>
            <a:ext cx="3252113" cy="651750"/>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dirty="0">
                <a:solidFill>
                  <a:schemeClr val="tx1"/>
                </a:solidFill>
                <a:latin typeface="Franklin Gothic Medium Cond" panose="020B0606030402020204" pitchFamily="34" charset="0"/>
              </a:rPr>
              <a:t>Countries </a:t>
            </a:r>
            <a:r>
              <a:rPr lang="en-AU" u="sng" dirty="0">
                <a:solidFill>
                  <a:schemeClr val="tx1"/>
                </a:solidFill>
                <a:latin typeface="Franklin Gothic Medium Cond" panose="020B0606030402020204" pitchFamily="34" charset="0"/>
              </a:rPr>
              <a:t>adept</a:t>
            </a:r>
            <a:r>
              <a:rPr lang="en-AU" dirty="0">
                <a:solidFill>
                  <a:schemeClr val="tx1"/>
                </a:solidFill>
                <a:latin typeface="Franklin Gothic Medium Cond" panose="020B0606030402020204" pitchFamily="34" charset="0"/>
              </a:rPr>
              <a:t> in achieving 7.1 show promise in achieving 7.2</a:t>
            </a:r>
          </a:p>
        </p:txBody>
      </p:sp>
      <p:sp>
        <p:nvSpPr>
          <p:cNvPr id="11" name="Rectangle 10">
            <a:extLst>
              <a:ext uri="{FF2B5EF4-FFF2-40B4-BE49-F238E27FC236}">
                <a16:creationId xmlns:a16="http://schemas.microsoft.com/office/drawing/2014/main" id="{EC7D4411-85B7-15E8-B165-3021DB4A1314}"/>
              </a:ext>
            </a:extLst>
          </p:cNvPr>
          <p:cNvSpPr/>
          <p:nvPr/>
        </p:nvSpPr>
        <p:spPr>
          <a:xfrm>
            <a:off x="3163109" y="4728298"/>
            <a:ext cx="5106656" cy="1325563"/>
          </a:xfrm>
          <a:prstGeom prst="rect">
            <a:avLst/>
          </a:prstGeom>
          <a:solidFill>
            <a:schemeClr val="accent4">
              <a:lumMod val="20000"/>
              <a:lumOff val="80000"/>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AU" dirty="0">
                <a:solidFill>
                  <a:schemeClr val="tx1"/>
                </a:solidFill>
                <a:latin typeface="Franklin Gothic Medium Cond" panose="020B0606030402020204" pitchFamily="34" charset="0"/>
              </a:rPr>
              <a:t>Development of a grouping or </a:t>
            </a:r>
            <a:r>
              <a:rPr lang="en-AU" u="sng" dirty="0">
                <a:solidFill>
                  <a:schemeClr val="tx1"/>
                </a:solidFill>
                <a:latin typeface="Franklin Gothic Medium Cond" panose="020B0606030402020204" pitchFamily="34" charset="0"/>
              </a:rPr>
              <a:t>BRACKET SYSTEM</a:t>
            </a:r>
          </a:p>
          <a:p>
            <a:pPr algn="ctr"/>
            <a:endParaRPr lang="en-AU" u="sng" dirty="0">
              <a:solidFill>
                <a:schemeClr val="tx1"/>
              </a:solidFill>
              <a:latin typeface="Franklin Gothic Medium Cond" panose="020B0606030402020204" pitchFamily="34" charset="0"/>
            </a:endParaRPr>
          </a:p>
          <a:p>
            <a:pPr algn="ctr"/>
            <a:r>
              <a:rPr lang="en-AU" dirty="0">
                <a:solidFill>
                  <a:schemeClr val="tx1"/>
                </a:solidFill>
                <a:latin typeface="Franklin Gothic Medium Cond" panose="020B0606030402020204" pitchFamily="34" charset="0"/>
              </a:rPr>
              <a:t>Expectations of nations action plan determined by tiering</a:t>
            </a:r>
          </a:p>
        </p:txBody>
      </p:sp>
      <p:sp>
        <p:nvSpPr>
          <p:cNvPr id="12" name="Arrow: Right 11">
            <a:extLst>
              <a:ext uri="{FF2B5EF4-FFF2-40B4-BE49-F238E27FC236}">
                <a16:creationId xmlns:a16="http://schemas.microsoft.com/office/drawing/2014/main" id="{97CEC9CD-9866-6B55-E314-B973D2CAE464}"/>
              </a:ext>
            </a:extLst>
          </p:cNvPr>
          <p:cNvSpPr/>
          <p:nvPr/>
        </p:nvSpPr>
        <p:spPr>
          <a:xfrm rot="5400000">
            <a:off x="3728718" y="2469051"/>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18F47039-41C3-CD7F-E506-B5B1C9775BC4}"/>
              </a:ext>
            </a:extLst>
          </p:cNvPr>
          <p:cNvSpPr/>
          <p:nvPr/>
        </p:nvSpPr>
        <p:spPr>
          <a:xfrm rot="5400000">
            <a:off x="7206427" y="2479573"/>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F5AC3C2A-9629-635D-7093-CDEBDE27D347}"/>
              </a:ext>
            </a:extLst>
          </p:cNvPr>
          <p:cNvSpPr/>
          <p:nvPr/>
        </p:nvSpPr>
        <p:spPr>
          <a:xfrm rot="5400000">
            <a:off x="3728718" y="4053477"/>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CF8DFD5A-6AC3-AC29-7DBE-6105E01131A7}"/>
              </a:ext>
            </a:extLst>
          </p:cNvPr>
          <p:cNvSpPr/>
          <p:nvPr/>
        </p:nvSpPr>
        <p:spPr>
          <a:xfrm rot="5400000">
            <a:off x="7206427" y="4063999"/>
            <a:ext cx="651751" cy="374888"/>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Video 18">
            <a:hlinkClick r:id="" action="ppaction://media"/>
            <a:extLst>
              <a:ext uri="{FF2B5EF4-FFF2-40B4-BE49-F238E27FC236}">
                <a16:creationId xmlns:a16="http://schemas.microsoft.com/office/drawing/2014/main" id="{D8A0218E-153F-E0D9-B572-686C0D9F18F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2416588070"/>
      </p:ext>
    </p:extLst>
  </p:cSld>
  <p:clrMapOvr>
    <a:masterClrMapping/>
  </p:clrMapOvr>
  <mc:AlternateContent xmlns:mc="http://schemas.openxmlformats.org/markup-compatibility/2006">
    <mc:Choice xmlns:p14="http://schemas.microsoft.com/office/powerpoint/2010/main" Requires="p14">
      <p:transition spd="slow" p14:dur="2000" advTm="3851"/>
    </mc:Choice>
    <mc:Fallback>
      <p:transition spd="slow" advTm="3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DAC7B6C-3A8F-0514-C30B-180B85B46172}"/>
              </a:ext>
            </a:extLst>
          </p:cNvPr>
          <p:cNvPicPr>
            <a:picLocks noChangeAspect="1"/>
          </p:cNvPicPr>
          <p:nvPr/>
        </p:nvPicPr>
        <p:blipFill>
          <a:blip r:embed="rId5"/>
          <a:stretch>
            <a:fillRect/>
          </a:stretch>
        </p:blipFill>
        <p:spPr>
          <a:xfrm>
            <a:off x="607757" y="670773"/>
            <a:ext cx="5563983" cy="5356919"/>
          </a:xfrm>
          <a:prstGeom prst="rect">
            <a:avLst/>
          </a:prstGeom>
        </p:spPr>
      </p:pic>
      <p:sp>
        <p:nvSpPr>
          <p:cNvPr id="4" name="Arc 3">
            <a:extLst>
              <a:ext uri="{FF2B5EF4-FFF2-40B4-BE49-F238E27FC236}">
                <a16:creationId xmlns:a16="http://schemas.microsoft.com/office/drawing/2014/main" id="{92C2570B-66A9-A060-BD10-6A2DB1AD5243}"/>
              </a:ext>
            </a:extLst>
          </p:cNvPr>
          <p:cNvSpPr/>
          <p:nvPr/>
        </p:nvSpPr>
        <p:spPr>
          <a:xfrm rot="10800000">
            <a:off x="1125256" y="-1220856"/>
            <a:ext cx="10570496" cy="6310437"/>
          </a:xfrm>
          <a:prstGeom prst="arc">
            <a:avLst>
              <a:gd name="adj1" fmla="val 16378906"/>
              <a:gd name="adj2" fmla="val 21313904"/>
            </a:avLst>
          </a:prstGeom>
          <a:ln>
            <a:prstDash val="dash"/>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4001F05C-29A3-53F0-E196-7046BE742F78}"/>
              </a:ext>
            </a:extLst>
          </p:cNvPr>
          <p:cNvSpPr/>
          <p:nvPr/>
        </p:nvSpPr>
        <p:spPr>
          <a:xfrm rot="10800000">
            <a:off x="941233" y="-654394"/>
            <a:ext cx="10570496" cy="6278809"/>
          </a:xfrm>
          <a:prstGeom prst="arc">
            <a:avLst>
              <a:gd name="adj1" fmla="val 16206482"/>
              <a:gd name="adj2" fmla="val 21025561"/>
            </a:avLst>
          </a:prstGeom>
          <a:ln>
            <a:prstDash val="dash"/>
          </a:ln>
        </p:spPr>
        <p:style>
          <a:lnRef idx="3">
            <a:schemeClr val="dk1"/>
          </a:lnRef>
          <a:fillRef idx="0">
            <a:schemeClr val="dk1"/>
          </a:fillRef>
          <a:effectRef idx="2">
            <a:schemeClr val="dk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C49A6F20-DD0D-6C51-C67B-9E38B2EFC39B}"/>
              </a:ext>
            </a:extLst>
          </p:cNvPr>
          <p:cNvSpPr/>
          <p:nvPr/>
        </p:nvSpPr>
        <p:spPr>
          <a:xfrm rot="10800000">
            <a:off x="1211455" y="-2094160"/>
            <a:ext cx="10570496" cy="6310437"/>
          </a:xfrm>
          <a:prstGeom prst="arc">
            <a:avLst>
              <a:gd name="adj1" fmla="val 16553958"/>
              <a:gd name="adj2" fmla="val 21400266"/>
            </a:avLst>
          </a:prstGeom>
          <a:ln>
            <a:prstDash val="dash"/>
          </a:ln>
        </p:spPr>
        <p:style>
          <a:lnRef idx="3">
            <a:schemeClr val="dk1"/>
          </a:lnRef>
          <a:fillRef idx="0">
            <a:schemeClr val="dk1"/>
          </a:fillRef>
          <a:effectRef idx="2">
            <a:schemeClr val="dk1"/>
          </a:effectRef>
          <a:fontRef idx="minor">
            <a:schemeClr val="tx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53B0FDE6-DF6A-8A73-DD84-889C84625DE4}"/>
                  </a:ext>
                </a:extLst>
              </p14:cNvPr>
              <p14:cNvContentPartPr/>
              <p14:nvPr/>
            </p14:nvContentPartPr>
            <p14:xfrm>
              <a:off x="1617161" y="1457497"/>
              <a:ext cx="3774240" cy="553680"/>
            </p14:xfrm>
          </p:contentPart>
        </mc:Choice>
        <mc:Fallback xmlns="">
          <p:pic>
            <p:nvPicPr>
              <p:cNvPr id="22" name="Ink 21">
                <a:extLst>
                  <a:ext uri="{FF2B5EF4-FFF2-40B4-BE49-F238E27FC236}">
                    <a16:creationId xmlns:a16="http://schemas.microsoft.com/office/drawing/2014/main" id="{53B0FDE6-DF6A-8A73-DD84-889C84625DE4}"/>
                  </a:ext>
                </a:extLst>
              </p:cNvPr>
              <p:cNvPicPr/>
              <p:nvPr/>
            </p:nvPicPr>
            <p:blipFill>
              <a:blip r:embed="rId7"/>
              <a:stretch>
                <a:fillRect/>
              </a:stretch>
            </p:blipFill>
            <p:spPr>
              <a:xfrm>
                <a:off x="1527161" y="1277497"/>
                <a:ext cx="39538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6AACA078-7DEB-EA49-FFCF-090F3C8BC6DC}"/>
                  </a:ext>
                </a:extLst>
              </p14:cNvPr>
              <p14:cNvContentPartPr/>
              <p14:nvPr/>
            </p14:nvContentPartPr>
            <p14:xfrm>
              <a:off x="3627041" y="2691217"/>
              <a:ext cx="360" cy="360"/>
            </p14:xfrm>
          </p:contentPart>
        </mc:Choice>
        <mc:Fallback xmlns="">
          <p:pic>
            <p:nvPicPr>
              <p:cNvPr id="23" name="Ink 22">
                <a:extLst>
                  <a:ext uri="{FF2B5EF4-FFF2-40B4-BE49-F238E27FC236}">
                    <a16:creationId xmlns:a16="http://schemas.microsoft.com/office/drawing/2014/main" id="{6AACA078-7DEB-EA49-FFCF-090F3C8BC6DC}"/>
                  </a:ext>
                </a:extLst>
              </p:cNvPr>
              <p:cNvPicPr/>
              <p:nvPr/>
            </p:nvPicPr>
            <p:blipFill>
              <a:blip r:embed="rId9"/>
              <a:stretch>
                <a:fillRect/>
              </a:stretch>
            </p:blipFill>
            <p:spPr>
              <a:xfrm>
                <a:off x="3537041" y="251121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6153D7BE-334C-835E-E9B8-03ED3B869460}"/>
                  </a:ext>
                </a:extLst>
              </p14:cNvPr>
              <p14:cNvContentPartPr/>
              <p14:nvPr/>
            </p14:nvContentPartPr>
            <p14:xfrm>
              <a:off x="1357241" y="1330057"/>
              <a:ext cx="4164120" cy="1853280"/>
            </p14:xfrm>
          </p:contentPart>
        </mc:Choice>
        <mc:Fallback xmlns="">
          <p:pic>
            <p:nvPicPr>
              <p:cNvPr id="24" name="Ink 23">
                <a:extLst>
                  <a:ext uri="{FF2B5EF4-FFF2-40B4-BE49-F238E27FC236}">
                    <a16:creationId xmlns:a16="http://schemas.microsoft.com/office/drawing/2014/main" id="{6153D7BE-334C-835E-E9B8-03ED3B869460}"/>
                  </a:ext>
                </a:extLst>
              </p:cNvPr>
              <p:cNvPicPr/>
              <p:nvPr/>
            </p:nvPicPr>
            <p:blipFill>
              <a:blip r:embed="rId11"/>
              <a:stretch>
                <a:fillRect/>
              </a:stretch>
            </p:blipFill>
            <p:spPr>
              <a:xfrm>
                <a:off x="1267241" y="1150057"/>
                <a:ext cx="4343760" cy="221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40AFFEF-7973-E21D-411B-1FAD72006364}"/>
                  </a:ext>
                </a:extLst>
              </p14:cNvPr>
              <p14:cNvContentPartPr/>
              <p14:nvPr/>
            </p14:nvContentPartPr>
            <p14:xfrm>
              <a:off x="1556681" y="1336177"/>
              <a:ext cx="4633200" cy="59760"/>
            </p14:xfrm>
          </p:contentPart>
        </mc:Choice>
        <mc:Fallback xmlns="">
          <p:pic>
            <p:nvPicPr>
              <p:cNvPr id="25" name="Ink 24">
                <a:extLst>
                  <a:ext uri="{FF2B5EF4-FFF2-40B4-BE49-F238E27FC236}">
                    <a16:creationId xmlns:a16="http://schemas.microsoft.com/office/drawing/2014/main" id="{840AFFEF-7973-E21D-411B-1FAD72006364}"/>
                  </a:ext>
                </a:extLst>
              </p:cNvPr>
              <p:cNvPicPr/>
              <p:nvPr/>
            </p:nvPicPr>
            <p:blipFill>
              <a:blip r:embed="rId13"/>
              <a:stretch>
                <a:fillRect/>
              </a:stretch>
            </p:blipFill>
            <p:spPr>
              <a:xfrm>
                <a:off x="1466681" y="1156177"/>
                <a:ext cx="48128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3BD70374-6E44-416D-340D-D2162796589D}"/>
                  </a:ext>
                </a:extLst>
              </p14:cNvPr>
              <p14:cNvContentPartPr/>
              <p14:nvPr/>
            </p14:nvContentPartPr>
            <p14:xfrm>
              <a:off x="6223721" y="1345537"/>
              <a:ext cx="360" cy="360"/>
            </p14:xfrm>
          </p:contentPart>
        </mc:Choice>
        <mc:Fallback xmlns="">
          <p:pic>
            <p:nvPicPr>
              <p:cNvPr id="26" name="Ink 25">
                <a:extLst>
                  <a:ext uri="{FF2B5EF4-FFF2-40B4-BE49-F238E27FC236}">
                    <a16:creationId xmlns:a16="http://schemas.microsoft.com/office/drawing/2014/main" id="{3BD70374-6E44-416D-340D-D2162796589D}"/>
                  </a:ext>
                </a:extLst>
              </p:cNvPr>
              <p:cNvPicPr/>
              <p:nvPr/>
            </p:nvPicPr>
            <p:blipFill>
              <a:blip r:embed="rId9"/>
              <a:stretch>
                <a:fillRect/>
              </a:stretch>
            </p:blipFill>
            <p:spPr>
              <a:xfrm>
                <a:off x="6133721" y="116553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58B59A04-ED12-DE4E-0548-968BC92C91FB}"/>
                  </a:ext>
                </a:extLst>
              </p14:cNvPr>
              <p14:cNvContentPartPr/>
              <p14:nvPr/>
            </p14:nvContentPartPr>
            <p14:xfrm>
              <a:off x="3083801" y="1345537"/>
              <a:ext cx="3165120" cy="2641680"/>
            </p14:xfrm>
          </p:contentPart>
        </mc:Choice>
        <mc:Fallback xmlns="">
          <p:pic>
            <p:nvPicPr>
              <p:cNvPr id="28" name="Ink 27">
                <a:extLst>
                  <a:ext uri="{FF2B5EF4-FFF2-40B4-BE49-F238E27FC236}">
                    <a16:creationId xmlns:a16="http://schemas.microsoft.com/office/drawing/2014/main" id="{58B59A04-ED12-DE4E-0548-968BC92C91FB}"/>
                  </a:ext>
                </a:extLst>
              </p:cNvPr>
              <p:cNvPicPr/>
              <p:nvPr/>
            </p:nvPicPr>
            <p:blipFill>
              <a:blip r:embed="rId16"/>
              <a:stretch>
                <a:fillRect/>
              </a:stretch>
            </p:blipFill>
            <p:spPr>
              <a:xfrm>
                <a:off x="2993801" y="1165537"/>
                <a:ext cx="3344760" cy="3001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B5FBC399-0719-C485-37DC-CD6D9F2F9D7B}"/>
                  </a:ext>
                </a:extLst>
              </p14:cNvPr>
              <p14:cNvContentPartPr/>
              <p14:nvPr/>
            </p14:nvContentPartPr>
            <p14:xfrm>
              <a:off x="1381001" y="1378297"/>
              <a:ext cx="3706560" cy="2445120"/>
            </p14:xfrm>
          </p:contentPart>
        </mc:Choice>
        <mc:Fallback xmlns="">
          <p:pic>
            <p:nvPicPr>
              <p:cNvPr id="29" name="Ink 28">
                <a:extLst>
                  <a:ext uri="{FF2B5EF4-FFF2-40B4-BE49-F238E27FC236}">
                    <a16:creationId xmlns:a16="http://schemas.microsoft.com/office/drawing/2014/main" id="{B5FBC399-0719-C485-37DC-CD6D9F2F9D7B}"/>
                  </a:ext>
                </a:extLst>
              </p:cNvPr>
              <p:cNvPicPr/>
              <p:nvPr/>
            </p:nvPicPr>
            <p:blipFill>
              <a:blip r:embed="rId18"/>
              <a:stretch>
                <a:fillRect/>
              </a:stretch>
            </p:blipFill>
            <p:spPr>
              <a:xfrm>
                <a:off x="1290992" y="1198297"/>
                <a:ext cx="3886217" cy="280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F1BFCCE2-BF30-969D-ED25-4AEF3F0F8C29}"/>
                  </a:ext>
                </a:extLst>
              </p14:cNvPr>
              <p14:cNvContentPartPr/>
              <p14:nvPr/>
            </p14:nvContentPartPr>
            <p14:xfrm>
              <a:off x="5244521" y="3938617"/>
              <a:ext cx="504720" cy="47160"/>
            </p14:xfrm>
          </p:contentPart>
        </mc:Choice>
        <mc:Fallback xmlns="">
          <p:pic>
            <p:nvPicPr>
              <p:cNvPr id="30" name="Ink 29">
                <a:extLst>
                  <a:ext uri="{FF2B5EF4-FFF2-40B4-BE49-F238E27FC236}">
                    <a16:creationId xmlns:a16="http://schemas.microsoft.com/office/drawing/2014/main" id="{F1BFCCE2-BF30-969D-ED25-4AEF3F0F8C29}"/>
                  </a:ext>
                </a:extLst>
              </p:cNvPr>
              <p:cNvPicPr/>
              <p:nvPr/>
            </p:nvPicPr>
            <p:blipFill>
              <a:blip r:embed="rId20"/>
              <a:stretch>
                <a:fillRect/>
              </a:stretch>
            </p:blipFill>
            <p:spPr>
              <a:xfrm>
                <a:off x="5154521" y="3758617"/>
                <a:ext cx="6843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86DF829D-5889-110D-AAF9-E798B4482920}"/>
                  </a:ext>
                </a:extLst>
              </p14:cNvPr>
              <p14:cNvContentPartPr/>
              <p14:nvPr/>
            </p14:nvContentPartPr>
            <p14:xfrm>
              <a:off x="1263281" y="1957897"/>
              <a:ext cx="3324240" cy="2209320"/>
            </p14:xfrm>
          </p:contentPart>
        </mc:Choice>
        <mc:Fallback xmlns="">
          <p:pic>
            <p:nvPicPr>
              <p:cNvPr id="31" name="Ink 30">
                <a:extLst>
                  <a:ext uri="{FF2B5EF4-FFF2-40B4-BE49-F238E27FC236}">
                    <a16:creationId xmlns:a16="http://schemas.microsoft.com/office/drawing/2014/main" id="{86DF829D-5889-110D-AAF9-E798B4482920}"/>
                  </a:ext>
                </a:extLst>
              </p:cNvPr>
              <p:cNvPicPr/>
              <p:nvPr/>
            </p:nvPicPr>
            <p:blipFill>
              <a:blip r:embed="rId22"/>
              <a:stretch>
                <a:fillRect/>
              </a:stretch>
            </p:blipFill>
            <p:spPr>
              <a:xfrm>
                <a:off x="1173281" y="1777868"/>
                <a:ext cx="3503880" cy="25690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510C7842-375F-E5C7-9FA8-942B46CF8F03}"/>
                  </a:ext>
                </a:extLst>
              </p14:cNvPr>
              <p14:cNvContentPartPr/>
              <p14:nvPr/>
            </p14:nvContentPartPr>
            <p14:xfrm>
              <a:off x="3092441" y="3820537"/>
              <a:ext cx="3122280" cy="1072800"/>
            </p14:xfrm>
          </p:contentPart>
        </mc:Choice>
        <mc:Fallback xmlns="">
          <p:pic>
            <p:nvPicPr>
              <p:cNvPr id="32" name="Ink 31">
                <a:extLst>
                  <a:ext uri="{FF2B5EF4-FFF2-40B4-BE49-F238E27FC236}">
                    <a16:creationId xmlns:a16="http://schemas.microsoft.com/office/drawing/2014/main" id="{510C7842-375F-E5C7-9FA8-942B46CF8F03}"/>
                  </a:ext>
                </a:extLst>
              </p:cNvPr>
              <p:cNvPicPr/>
              <p:nvPr/>
            </p:nvPicPr>
            <p:blipFill>
              <a:blip r:embed="rId24"/>
              <a:stretch>
                <a:fillRect/>
              </a:stretch>
            </p:blipFill>
            <p:spPr>
              <a:xfrm>
                <a:off x="3002441" y="3640537"/>
                <a:ext cx="3301920" cy="143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719D428D-4085-7218-93C1-EABDA5312BA8}"/>
                  </a:ext>
                </a:extLst>
              </p14:cNvPr>
              <p14:cNvContentPartPr/>
              <p14:nvPr/>
            </p14:nvContentPartPr>
            <p14:xfrm>
              <a:off x="1392521" y="2527417"/>
              <a:ext cx="4622040" cy="2086200"/>
            </p14:xfrm>
          </p:contentPart>
        </mc:Choice>
        <mc:Fallback xmlns="">
          <p:pic>
            <p:nvPicPr>
              <p:cNvPr id="34" name="Ink 33">
                <a:extLst>
                  <a:ext uri="{FF2B5EF4-FFF2-40B4-BE49-F238E27FC236}">
                    <a16:creationId xmlns:a16="http://schemas.microsoft.com/office/drawing/2014/main" id="{719D428D-4085-7218-93C1-EABDA5312BA8}"/>
                  </a:ext>
                </a:extLst>
              </p:cNvPr>
              <p:cNvPicPr/>
              <p:nvPr/>
            </p:nvPicPr>
            <p:blipFill>
              <a:blip r:embed="rId26"/>
              <a:stretch>
                <a:fillRect/>
              </a:stretch>
            </p:blipFill>
            <p:spPr>
              <a:xfrm>
                <a:off x="1302521" y="2347417"/>
                <a:ext cx="4801680" cy="2445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A400C326-834C-014C-6BC1-1632DBACC4A6}"/>
                  </a:ext>
                </a:extLst>
              </p14:cNvPr>
              <p14:cNvContentPartPr/>
              <p14:nvPr/>
            </p14:nvContentPartPr>
            <p14:xfrm>
              <a:off x="2700041" y="3946537"/>
              <a:ext cx="3359880" cy="946800"/>
            </p14:xfrm>
          </p:contentPart>
        </mc:Choice>
        <mc:Fallback xmlns="">
          <p:pic>
            <p:nvPicPr>
              <p:cNvPr id="35" name="Ink 34">
                <a:extLst>
                  <a:ext uri="{FF2B5EF4-FFF2-40B4-BE49-F238E27FC236}">
                    <a16:creationId xmlns:a16="http://schemas.microsoft.com/office/drawing/2014/main" id="{A400C326-834C-014C-6BC1-1632DBACC4A6}"/>
                  </a:ext>
                </a:extLst>
              </p:cNvPr>
              <p:cNvPicPr/>
              <p:nvPr/>
            </p:nvPicPr>
            <p:blipFill>
              <a:blip r:embed="rId28"/>
              <a:stretch>
                <a:fillRect/>
              </a:stretch>
            </p:blipFill>
            <p:spPr>
              <a:xfrm>
                <a:off x="2610041" y="3766537"/>
                <a:ext cx="3539520" cy="130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24F03369-0FB5-2C7C-29AA-2433BBA5CE74}"/>
                  </a:ext>
                </a:extLst>
              </p14:cNvPr>
              <p14:cNvContentPartPr/>
              <p14:nvPr/>
            </p14:nvContentPartPr>
            <p14:xfrm>
              <a:off x="1254641" y="2191897"/>
              <a:ext cx="1846800" cy="1768320"/>
            </p14:xfrm>
          </p:contentPart>
        </mc:Choice>
        <mc:Fallback xmlns="">
          <p:pic>
            <p:nvPicPr>
              <p:cNvPr id="37" name="Ink 36">
                <a:extLst>
                  <a:ext uri="{FF2B5EF4-FFF2-40B4-BE49-F238E27FC236}">
                    <a16:creationId xmlns:a16="http://schemas.microsoft.com/office/drawing/2014/main" id="{24F03369-0FB5-2C7C-29AA-2433BBA5CE74}"/>
                  </a:ext>
                </a:extLst>
              </p:cNvPr>
              <p:cNvPicPr/>
              <p:nvPr/>
            </p:nvPicPr>
            <p:blipFill>
              <a:blip r:embed="rId30"/>
              <a:stretch>
                <a:fillRect/>
              </a:stretch>
            </p:blipFill>
            <p:spPr>
              <a:xfrm>
                <a:off x="1164641" y="2011897"/>
                <a:ext cx="2026440" cy="212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B085F741-BAB6-0B84-419E-ED930C86F053}"/>
                  </a:ext>
                </a:extLst>
              </p14:cNvPr>
              <p14:cNvContentPartPr/>
              <p14:nvPr/>
            </p14:nvContentPartPr>
            <p14:xfrm>
              <a:off x="4623521" y="4336057"/>
              <a:ext cx="1454760" cy="557640"/>
            </p14:xfrm>
          </p:contentPart>
        </mc:Choice>
        <mc:Fallback xmlns="">
          <p:pic>
            <p:nvPicPr>
              <p:cNvPr id="39" name="Ink 38">
                <a:extLst>
                  <a:ext uri="{FF2B5EF4-FFF2-40B4-BE49-F238E27FC236}">
                    <a16:creationId xmlns:a16="http://schemas.microsoft.com/office/drawing/2014/main" id="{B085F741-BAB6-0B84-419E-ED930C86F053}"/>
                  </a:ext>
                </a:extLst>
              </p:cNvPr>
              <p:cNvPicPr/>
              <p:nvPr/>
            </p:nvPicPr>
            <p:blipFill>
              <a:blip r:embed="rId32"/>
              <a:stretch>
                <a:fillRect/>
              </a:stretch>
            </p:blipFill>
            <p:spPr>
              <a:xfrm>
                <a:off x="4533543" y="4156057"/>
                <a:ext cx="1634356"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E0B9BDF7-915C-A22D-E771-A17DF21E6D12}"/>
                  </a:ext>
                </a:extLst>
              </p14:cNvPr>
              <p14:cNvContentPartPr/>
              <p14:nvPr/>
            </p14:nvContentPartPr>
            <p14:xfrm>
              <a:off x="1288841" y="2139337"/>
              <a:ext cx="2322360" cy="1780200"/>
            </p14:xfrm>
          </p:contentPart>
        </mc:Choice>
        <mc:Fallback xmlns="">
          <p:pic>
            <p:nvPicPr>
              <p:cNvPr id="40" name="Ink 39">
                <a:extLst>
                  <a:ext uri="{FF2B5EF4-FFF2-40B4-BE49-F238E27FC236}">
                    <a16:creationId xmlns:a16="http://schemas.microsoft.com/office/drawing/2014/main" id="{E0B9BDF7-915C-A22D-E771-A17DF21E6D12}"/>
                  </a:ext>
                </a:extLst>
              </p:cNvPr>
              <p:cNvPicPr/>
              <p:nvPr/>
            </p:nvPicPr>
            <p:blipFill>
              <a:blip r:embed="rId34"/>
              <a:stretch>
                <a:fillRect/>
              </a:stretch>
            </p:blipFill>
            <p:spPr>
              <a:xfrm>
                <a:off x="1198841" y="1959373"/>
                <a:ext cx="2502000" cy="213976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Ink 41">
                <a:extLst>
                  <a:ext uri="{FF2B5EF4-FFF2-40B4-BE49-F238E27FC236}">
                    <a16:creationId xmlns:a16="http://schemas.microsoft.com/office/drawing/2014/main" id="{395794F7-47D8-87FC-EE3D-25FED297AEEE}"/>
                  </a:ext>
                </a:extLst>
              </p14:cNvPr>
              <p14:cNvContentPartPr/>
              <p14:nvPr/>
            </p14:nvContentPartPr>
            <p14:xfrm>
              <a:off x="3410681" y="3399697"/>
              <a:ext cx="984240" cy="370080"/>
            </p14:xfrm>
          </p:contentPart>
        </mc:Choice>
        <mc:Fallback xmlns="">
          <p:pic>
            <p:nvPicPr>
              <p:cNvPr id="42" name="Ink 41">
                <a:extLst>
                  <a:ext uri="{FF2B5EF4-FFF2-40B4-BE49-F238E27FC236}">
                    <a16:creationId xmlns:a16="http://schemas.microsoft.com/office/drawing/2014/main" id="{395794F7-47D8-87FC-EE3D-25FED297AEEE}"/>
                  </a:ext>
                </a:extLst>
              </p:cNvPr>
              <p:cNvPicPr/>
              <p:nvPr/>
            </p:nvPicPr>
            <p:blipFill>
              <a:blip r:embed="rId36"/>
              <a:stretch>
                <a:fillRect/>
              </a:stretch>
            </p:blipFill>
            <p:spPr>
              <a:xfrm>
                <a:off x="3320648" y="3219697"/>
                <a:ext cx="1163946"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FF4FA77F-3918-985A-EE03-3C685ECAD610}"/>
                  </a:ext>
                </a:extLst>
              </p14:cNvPr>
              <p14:cNvContentPartPr/>
              <p14:nvPr/>
            </p14:nvContentPartPr>
            <p14:xfrm>
              <a:off x="4875626" y="3883256"/>
              <a:ext cx="384840" cy="62280"/>
            </p14:xfrm>
          </p:contentPart>
        </mc:Choice>
        <mc:Fallback xmlns="">
          <p:pic>
            <p:nvPicPr>
              <p:cNvPr id="45" name="Ink 44">
                <a:extLst>
                  <a:ext uri="{FF2B5EF4-FFF2-40B4-BE49-F238E27FC236}">
                    <a16:creationId xmlns:a16="http://schemas.microsoft.com/office/drawing/2014/main" id="{FF4FA77F-3918-985A-EE03-3C685ECAD610}"/>
                  </a:ext>
                </a:extLst>
              </p:cNvPr>
              <p:cNvPicPr/>
              <p:nvPr/>
            </p:nvPicPr>
            <p:blipFill>
              <a:blip r:embed="rId38"/>
              <a:stretch>
                <a:fillRect/>
              </a:stretch>
            </p:blipFill>
            <p:spPr>
              <a:xfrm>
                <a:off x="4785626" y="3703256"/>
                <a:ext cx="5644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3E064942-2718-6579-5FFB-85AD90354CB7}"/>
                  </a:ext>
                </a:extLst>
              </p14:cNvPr>
              <p14:cNvContentPartPr/>
              <p14:nvPr/>
            </p14:nvContentPartPr>
            <p14:xfrm>
              <a:off x="3752426" y="3554936"/>
              <a:ext cx="204120" cy="66960"/>
            </p14:xfrm>
          </p:contentPart>
        </mc:Choice>
        <mc:Fallback xmlns="">
          <p:pic>
            <p:nvPicPr>
              <p:cNvPr id="46" name="Ink 45">
                <a:extLst>
                  <a:ext uri="{FF2B5EF4-FFF2-40B4-BE49-F238E27FC236}">
                    <a16:creationId xmlns:a16="http://schemas.microsoft.com/office/drawing/2014/main" id="{3E064942-2718-6579-5FFB-85AD90354CB7}"/>
                  </a:ext>
                </a:extLst>
              </p:cNvPr>
              <p:cNvPicPr/>
              <p:nvPr/>
            </p:nvPicPr>
            <p:blipFill>
              <a:blip r:embed="rId40"/>
              <a:stretch>
                <a:fillRect/>
              </a:stretch>
            </p:blipFill>
            <p:spPr>
              <a:xfrm>
                <a:off x="3662584" y="3374936"/>
                <a:ext cx="383444"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7444CBE4-DAB7-E8AF-7BB6-96BDE98CD6CD}"/>
                  </a:ext>
                </a:extLst>
              </p14:cNvPr>
              <p14:cNvContentPartPr/>
              <p14:nvPr/>
            </p14:nvContentPartPr>
            <p14:xfrm>
              <a:off x="2954396" y="3179816"/>
              <a:ext cx="147600" cy="69840"/>
            </p14:xfrm>
          </p:contentPart>
        </mc:Choice>
        <mc:Fallback xmlns="">
          <p:pic>
            <p:nvPicPr>
              <p:cNvPr id="47" name="Ink 46">
                <a:extLst>
                  <a:ext uri="{FF2B5EF4-FFF2-40B4-BE49-F238E27FC236}">
                    <a16:creationId xmlns:a16="http://schemas.microsoft.com/office/drawing/2014/main" id="{7444CBE4-DAB7-E8AF-7BB6-96BDE98CD6CD}"/>
                  </a:ext>
                </a:extLst>
              </p:cNvPr>
              <p:cNvPicPr/>
              <p:nvPr/>
            </p:nvPicPr>
            <p:blipFill>
              <a:blip r:embed="rId42"/>
              <a:stretch>
                <a:fillRect/>
              </a:stretch>
            </p:blipFill>
            <p:spPr>
              <a:xfrm>
                <a:off x="2864396" y="3000739"/>
                <a:ext cx="327240" cy="427636"/>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1FB242E5-47CC-0EC9-8166-DEDE8E5CCA7B}"/>
                  </a:ext>
                </a:extLst>
              </p14:cNvPr>
              <p14:cNvContentPartPr/>
              <p14:nvPr/>
            </p14:nvContentPartPr>
            <p14:xfrm>
              <a:off x="2212796" y="2580956"/>
              <a:ext cx="908280" cy="709920"/>
            </p14:xfrm>
          </p:contentPart>
        </mc:Choice>
        <mc:Fallback xmlns="">
          <p:pic>
            <p:nvPicPr>
              <p:cNvPr id="48" name="Ink 47">
                <a:extLst>
                  <a:ext uri="{FF2B5EF4-FFF2-40B4-BE49-F238E27FC236}">
                    <a16:creationId xmlns:a16="http://schemas.microsoft.com/office/drawing/2014/main" id="{1FB242E5-47CC-0EC9-8166-DEDE8E5CCA7B}"/>
                  </a:ext>
                </a:extLst>
              </p:cNvPr>
              <p:cNvPicPr/>
              <p:nvPr/>
            </p:nvPicPr>
            <p:blipFill>
              <a:blip r:embed="rId44"/>
              <a:stretch>
                <a:fillRect/>
              </a:stretch>
            </p:blipFill>
            <p:spPr>
              <a:xfrm>
                <a:off x="2122796" y="2400865"/>
                <a:ext cx="1087920" cy="106974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Ink 49">
                <a:extLst>
                  <a:ext uri="{FF2B5EF4-FFF2-40B4-BE49-F238E27FC236}">
                    <a16:creationId xmlns:a16="http://schemas.microsoft.com/office/drawing/2014/main" id="{6314F194-7938-44F8-BEC0-AFF95D1C9383}"/>
                  </a:ext>
                </a:extLst>
              </p14:cNvPr>
              <p14:cNvContentPartPr/>
              <p14:nvPr/>
            </p14:nvContentPartPr>
            <p14:xfrm>
              <a:off x="1576766" y="1820906"/>
              <a:ext cx="638280" cy="842040"/>
            </p14:xfrm>
          </p:contentPart>
        </mc:Choice>
        <mc:Fallback xmlns="">
          <p:pic>
            <p:nvPicPr>
              <p:cNvPr id="50" name="Ink 49">
                <a:extLst>
                  <a:ext uri="{FF2B5EF4-FFF2-40B4-BE49-F238E27FC236}">
                    <a16:creationId xmlns:a16="http://schemas.microsoft.com/office/drawing/2014/main" id="{6314F194-7938-44F8-BEC0-AFF95D1C9383}"/>
                  </a:ext>
                </a:extLst>
              </p:cNvPr>
              <p:cNvPicPr/>
              <p:nvPr/>
            </p:nvPicPr>
            <p:blipFill>
              <a:blip r:embed="rId46"/>
              <a:stretch>
                <a:fillRect/>
              </a:stretch>
            </p:blipFill>
            <p:spPr>
              <a:xfrm>
                <a:off x="1486766" y="1640983"/>
                <a:ext cx="817920" cy="120152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A8F7894A-2605-C7EA-DCF6-B7D6FC166868}"/>
                  </a:ext>
                </a:extLst>
              </p14:cNvPr>
              <p14:cNvContentPartPr/>
              <p14:nvPr/>
            </p14:nvContentPartPr>
            <p14:xfrm>
              <a:off x="1369136" y="1364246"/>
              <a:ext cx="355680" cy="753120"/>
            </p14:xfrm>
          </p:contentPart>
        </mc:Choice>
        <mc:Fallback xmlns="">
          <p:pic>
            <p:nvPicPr>
              <p:cNvPr id="51" name="Ink 50">
                <a:extLst>
                  <a:ext uri="{FF2B5EF4-FFF2-40B4-BE49-F238E27FC236}">
                    <a16:creationId xmlns:a16="http://schemas.microsoft.com/office/drawing/2014/main" id="{A8F7894A-2605-C7EA-DCF6-B7D6FC166868}"/>
                  </a:ext>
                </a:extLst>
              </p:cNvPr>
              <p:cNvPicPr/>
              <p:nvPr/>
            </p:nvPicPr>
            <p:blipFill>
              <a:blip r:embed="rId48"/>
              <a:stretch>
                <a:fillRect/>
              </a:stretch>
            </p:blipFill>
            <p:spPr>
              <a:xfrm>
                <a:off x="1279227" y="1184246"/>
                <a:ext cx="535138"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B0A20FA7-3BC0-9AC0-C7EC-72A2D4823959}"/>
                  </a:ext>
                </a:extLst>
              </p14:cNvPr>
              <p14:cNvContentPartPr/>
              <p14:nvPr/>
            </p14:nvContentPartPr>
            <p14:xfrm>
              <a:off x="5312426" y="3943301"/>
              <a:ext cx="1021680" cy="109800"/>
            </p14:xfrm>
          </p:contentPart>
        </mc:Choice>
        <mc:Fallback xmlns="">
          <p:pic>
            <p:nvPicPr>
              <p:cNvPr id="52" name="Ink 51">
                <a:extLst>
                  <a:ext uri="{FF2B5EF4-FFF2-40B4-BE49-F238E27FC236}">
                    <a16:creationId xmlns:a16="http://schemas.microsoft.com/office/drawing/2014/main" id="{B0A20FA7-3BC0-9AC0-C7EC-72A2D4823959}"/>
                  </a:ext>
                </a:extLst>
              </p:cNvPr>
              <p:cNvPicPr/>
              <p:nvPr/>
            </p:nvPicPr>
            <p:blipFill>
              <a:blip r:embed="rId50"/>
              <a:stretch>
                <a:fillRect/>
              </a:stretch>
            </p:blipFill>
            <p:spPr>
              <a:xfrm>
                <a:off x="5222426" y="3763301"/>
                <a:ext cx="12013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265C4CF2-1571-0225-16E9-5EA6D1CF59A0}"/>
                  </a:ext>
                </a:extLst>
              </p14:cNvPr>
              <p14:cNvContentPartPr/>
              <p14:nvPr/>
            </p14:nvContentPartPr>
            <p14:xfrm>
              <a:off x="4702226" y="3804341"/>
              <a:ext cx="608040" cy="139320"/>
            </p14:xfrm>
          </p:contentPart>
        </mc:Choice>
        <mc:Fallback xmlns="">
          <p:pic>
            <p:nvPicPr>
              <p:cNvPr id="53" name="Ink 52">
                <a:extLst>
                  <a:ext uri="{FF2B5EF4-FFF2-40B4-BE49-F238E27FC236}">
                    <a16:creationId xmlns:a16="http://schemas.microsoft.com/office/drawing/2014/main" id="{265C4CF2-1571-0225-16E9-5EA6D1CF59A0}"/>
                  </a:ext>
                </a:extLst>
              </p:cNvPr>
              <p:cNvPicPr/>
              <p:nvPr/>
            </p:nvPicPr>
            <p:blipFill>
              <a:blip r:embed="rId52"/>
              <a:stretch>
                <a:fillRect/>
              </a:stretch>
            </p:blipFill>
            <p:spPr>
              <a:xfrm>
                <a:off x="4612226" y="3624341"/>
                <a:ext cx="787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5E4A2AC1-502B-8A18-B6D3-B5081D0C100A}"/>
                  </a:ext>
                </a:extLst>
              </p14:cNvPr>
              <p14:cNvContentPartPr/>
              <p14:nvPr/>
            </p14:nvContentPartPr>
            <p14:xfrm>
              <a:off x="3316946" y="3573941"/>
              <a:ext cx="521640" cy="394920"/>
            </p14:xfrm>
          </p:contentPart>
        </mc:Choice>
        <mc:Fallback xmlns="">
          <p:pic>
            <p:nvPicPr>
              <p:cNvPr id="54" name="Ink 53">
                <a:extLst>
                  <a:ext uri="{FF2B5EF4-FFF2-40B4-BE49-F238E27FC236}">
                    <a16:creationId xmlns:a16="http://schemas.microsoft.com/office/drawing/2014/main" id="{5E4A2AC1-502B-8A18-B6D3-B5081D0C100A}"/>
                  </a:ext>
                </a:extLst>
              </p:cNvPr>
              <p:cNvPicPr/>
              <p:nvPr/>
            </p:nvPicPr>
            <p:blipFill>
              <a:blip r:embed="rId54"/>
              <a:stretch>
                <a:fillRect/>
              </a:stretch>
            </p:blipFill>
            <p:spPr>
              <a:xfrm>
                <a:off x="3227008" y="3393777"/>
                <a:ext cx="701156" cy="75488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Ink 54">
                <a:extLst>
                  <a:ext uri="{FF2B5EF4-FFF2-40B4-BE49-F238E27FC236}">
                    <a16:creationId xmlns:a16="http://schemas.microsoft.com/office/drawing/2014/main" id="{04FCA6D1-ACFE-A543-12C5-88490427B297}"/>
                  </a:ext>
                </a:extLst>
              </p14:cNvPr>
              <p14:cNvContentPartPr/>
              <p14:nvPr/>
            </p14:nvContentPartPr>
            <p14:xfrm>
              <a:off x="3743186" y="3571781"/>
              <a:ext cx="159120" cy="95040"/>
            </p14:xfrm>
          </p:contentPart>
        </mc:Choice>
        <mc:Fallback xmlns="">
          <p:pic>
            <p:nvPicPr>
              <p:cNvPr id="55" name="Ink 54">
                <a:extLst>
                  <a:ext uri="{FF2B5EF4-FFF2-40B4-BE49-F238E27FC236}">
                    <a16:creationId xmlns:a16="http://schemas.microsoft.com/office/drawing/2014/main" id="{04FCA6D1-ACFE-A543-12C5-88490427B297}"/>
                  </a:ext>
                </a:extLst>
              </p:cNvPr>
              <p:cNvPicPr/>
              <p:nvPr/>
            </p:nvPicPr>
            <p:blipFill>
              <a:blip r:embed="rId56"/>
              <a:stretch>
                <a:fillRect/>
              </a:stretch>
            </p:blipFill>
            <p:spPr>
              <a:xfrm>
                <a:off x="3653186" y="3392460"/>
                <a:ext cx="338760" cy="453323"/>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D2EB5BBF-F3B4-0211-37C6-3D776ADE0333}"/>
                  </a:ext>
                </a:extLst>
              </p14:cNvPr>
              <p14:cNvContentPartPr/>
              <p14:nvPr/>
            </p14:nvContentPartPr>
            <p14:xfrm>
              <a:off x="3528986" y="3252821"/>
              <a:ext cx="532080" cy="750600"/>
            </p14:xfrm>
          </p:contentPart>
        </mc:Choice>
        <mc:Fallback xmlns="">
          <p:pic>
            <p:nvPicPr>
              <p:cNvPr id="56" name="Ink 55">
                <a:extLst>
                  <a:ext uri="{FF2B5EF4-FFF2-40B4-BE49-F238E27FC236}">
                    <a16:creationId xmlns:a16="http://schemas.microsoft.com/office/drawing/2014/main" id="{D2EB5BBF-F3B4-0211-37C6-3D776ADE0333}"/>
                  </a:ext>
                </a:extLst>
              </p:cNvPr>
              <p:cNvPicPr/>
              <p:nvPr/>
            </p:nvPicPr>
            <p:blipFill>
              <a:blip r:embed="rId58"/>
              <a:stretch>
                <a:fillRect/>
              </a:stretch>
            </p:blipFill>
            <p:spPr>
              <a:xfrm>
                <a:off x="3438986" y="3072821"/>
                <a:ext cx="711720" cy="1110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5DFC1669-B8A5-5EAC-2941-9C44C864685E}"/>
                  </a:ext>
                </a:extLst>
              </p14:cNvPr>
              <p14:cNvContentPartPr/>
              <p14:nvPr/>
            </p14:nvContentPartPr>
            <p14:xfrm>
              <a:off x="4062146" y="3165701"/>
              <a:ext cx="368280" cy="377640"/>
            </p14:xfrm>
          </p:contentPart>
        </mc:Choice>
        <mc:Fallback xmlns="">
          <p:pic>
            <p:nvPicPr>
              <p:cNvPr id="57" name="Ink 56">
                <a:extLst>
                  <a:ext uri="{FF2B5EF4-FFF2-40B4-BE49-F238E27FC236}">
                    <a16:creationId xmlns:a16="http://schemas.microsoft.com/office/drawing/2014/main" id="{5DFC1669-B8A5-5EAC-2941-9C44C864685E}"/>
                  </a:ext>
                </a:extLst>
              </p:cNvPr>
              <p:cNvPicPr/>
              <p:nvPr/>
            </p:nvPicPr>
            <p:blipFill>
              <a:blip r:embed="rId60"/>
              <a:stretch>
                <a:fillRect/>
              </a:stretch>
            </p:blipFill>
            <p:spPr>
              <a:xfrm>
                <a:off x="3972146" y="2985701"/>
                <a:ext cx="547920" cy="737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43D01924-D57B-DD19-1203-5245BDB09FEB}"/>
                  </a:ext>
                </a:extLst>
              </p14:cNvPr>
              <p14:cNvContentPartPr/>
              <p14:nvPr/>
            </p14:nvContentPartPr>
            <p14:xfrm>
              <a:off x="3225450" y="2394490"/>
              <a:ext cx="982440" cy="704520"/>
            </p14:xfrm>
          </p:contentPart>
        </mc:Choice>
        <mc:Fallback xmlns="">
          <p:pic>
            <p:nvPicPr>
              <p:cNvPr id="58" name="Ink 57">
                <a:extLst>
                  <a:ext uri="{FF2B5EF4-FFF2-40B4-BE49-F238E27FC236}">
                    <a16:creationId xmlns:a16="http://schemas.microsoft.com/office/drawing/2014/main" id="{43D01924-D57B-DD19-1203-5245BDB09FEB}"/>
                  </a:ext>
                </a:extLst>
              </p:cNvPr>
              <p:cNvPicPr/>
              <p:nvPr/>
            </p:nvPicPr>
            <p:blipFill>
              <a:blip r:embed="rId62"/>
              <a:stretch>
                <a:fillRect/>
              </a:stretch>
            </p:blipFill>
            <p:spPr>
              <a:xfrm>
                <a:off x="3135450" y="2214490"/>
                <a:ext cx="116208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E0D55EAF-22F7-6235-4D83-F41C38F3A89D}"/>
                  </a:ext>
                </a:extLst>
              </p14:cNvPr>
              <p14:cNvContentPartPr/>
              <p14:nvPr/>
            </p14:nvContentPartPr>
            <p14:xfrm>
              <a:off x="3082530" y="3606610"/>
              <a:ext cx="232560" cy="330120"/>
            </p14:xfrm>
          </p:contentPart>
        </mc:Choice>
        <mc:Fallback xmlns="">
          <p:pic>
            <p:nvPicPr>
              <p:cNvPr id="59" name="Ink 58">
                <a:extLst>
                  <a:ext uri="{FF2B5EF4-FFF2-40B4-BE49-F238E27FC236}">
                    <a16:creationId xmlns:a16="http://schemas.microsoft.com/office/drawing/2014/main" id="{E0D55EAF-22F7-6235-4D83-F41C38F3A89D}"/>
                  </a:ext>
                </a:extLst>
              </p:cNvPr>
              <p:cNvPicPr/>
              <p:nvPr/>
            </p:nvPicPr>
            <p:blipFill>
              <a:blip r:embed="rId64"/>
              <a:stretch>
                <a:fillRect/>
              </a:stretch>
            </p:blipFill>
            <p:spPr>
              <a:xfrm>
                <a:off x="2992530" y="3426610"/>
                <a:ext cx="4122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138224D3-D7E2-DBBF-F994-3EE8AE619DB9}"/>
                  </a:ext>
                </a:extLst>
              </p14:cNvPr>
              <p14:cNvContentPartPr/>
              <p14:nvPr/>
            </p14:nvContentPartPr>
            <p14:xfrm>
              <a:off x="3079650" y="3238330"/>
              <a:ext cx="1139400" cy="698760"/>
            </p14:xfrm>
          </p:contentPart>
        </mc:Choice>
        <mc:Fallback xmlns="">
          <p:pic>
            <p:nvPicPr>
              <p:cNvPr id="60" name="Ink 59">
                <a:extLst>
                  <a:ext uri="{FF2B5EF4-FFF2-40B4-BE49-F238E27FC236}">
                    <a16:creationId xmlns:a16="http://schemas.microsoft.com/office/drawing/2014/main" id="{138224D3-D7E2-DBBF-F994-3EE8AE619DB9}"/>
                  </a:ext>
                </a:extLst>
              </p:cNvPr>
              <p:cNvPicPr/>
              <p:nvPr/>
            </p:nvPicPr>
            <p:blipFill>
              <a:blip r:embed="rId66"/>
              <a:stretch>
                <a:fillRect/>
              </a:stretch>
            </p:blipFill>
            <p:spPr>
              <a:xfrm>
                <a:off x="2989622" y="3058330"/>
                <a:ext cx="1319097"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Ink 60">
                <a:extLst>
                  <a:ext uri="{FF2B5EF4-FFF2-40B4-BE49-F238E27FC236}">
                    <a16:creationId xmlns:a16="http://schemas.microsoft.com/office/drawing/2014/main" id="{F1C9DB67-2B04-6255-3C33-AAB843CB208C}"/>
                  </a:ext>
                </a:extLst>
              </p14:cNvPr>
              <p14:cNvContentPartPr/>
              <p14:nvPr/>
            </p14:nvContentPartPr>
            <p14:xfrm>
              <a:off x="3198810" y="3231850"/>
              <a:ext cx="2050920" cy="1328400"/>
            </p14:xfrm>
          </p:contentPart>
        </mc:Choice>
        <mc:Fallback xmlns="">
          <p:pic>
            <p:nvPicPr>
              <p:cNvPr id="61" name="Ink 60">
                <a:extLst>
                  <a:ext uri="{FF2B5EF4-FFF2-40B4-BE49-F238E27FC236}">
                    <a16:creationId xmlns:a16="http://schemas.microsoft.com/office/drawing/2014/main" id="{F1C9DB67-2B04-6255-3C33-AAB843CB208C}"/>
                  </a:ext>
                </a:extLst>
              </p:cNvPr>
              <p:cNvPicPr/>
              <p:nvPr/>
            </p:nvPicPr>
            <p:blipFill>
              <a:blip r:embed="rId68"/>
              <a:stretch>
                <a:fillRect/>
              </a:stretch>
            </p:blipFill>
            <p:spPr>
              <a:xfrm>
                <a:off x="3108810" y="3051801"/>
                <a:ext cx="2230560" cy="168813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a:extLst>
                  <a:ext uri="{FF2B5EF4-FFF2-40B4-BE49-F238E27FC236}">
                    <a16:creationId xmlns:a16="http://schemas.microsoft.com/office/drawing/2014/main" id="{EA26E245-03BC-F2AA-1C0D-06905B8804A0}"/>
                  </a:ext>
                </a:extLst>
              </p14:cNvPr>
              <p14:cNvContentPartPr/>
              <p14:nvPr/>
            </p14:nvContentPartPr>
            <p14:xfrm>
              <a:off x="1287101" y="1683866"/>
              <a:ext cx="356400" cy="471240"/>
            </p14:xfrm>
          </p:contentPart>
        </mc:Choice>
        <mc:Fallback xmlns="">
          <p:pic>
            <p:nvPicPr>
              <p:cNvPr id="63" name="Ink 62">
                <a:extLst>
                  <a:ext uri="{FF2B5EF4-FFF2-40B4-BE49-F238E27FC236}">
                    <a16:creationId xmlns:a16="http://schemas.microsoft.com/office/drawing/2014/main" id="{EA26E245-03BC-F2AA-1C0D-06905B8804A0}"/>
                  </a:ext>
                </a:extLst>
              </p:cNvPr>
              <p:cNvPicPr/>
              <p:nvPr/>
            </p:nvPicPr>
            <p:blipFill>
              <a:blip r:embed="rId70"/>
              <a:stretch>
                <a:fillRect/>
              </a:stretch>
            </p:blipFill>
            <p:spPr>
              <a:xfrm>
                <a:off x="1197010" y="1503866"/>
                <a:ext cx="536222"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4924F849-09E1-F7D6-8F70-8A6DC717F524}"/>
                  </a:ext>
                </a:extLst>
              </p14:cNvPr>
              <p14:cNvContentPartPr/>
              <p14:nvPr/>
            </p14:nvContentPartPr>
            <p14:xfrm>
              <a:off x="1258301" y="1614026"/>
              <a:ext cx="51480" cy="277920"/>
            </p14:xfrm>
          </p:contentPart>
        </mc:Choice>
        <mc:Fallback xmlns="">
          <p:pic>
            <p:nvPicPr>
              <p:cNvPr id="64" name="Ink 63">
                <a:extLst>
                  <a:ext uri="{FF2B5EF4-FFF2-40B4-BE49-F238E27FC236}">
                    <a16:creationId xmlns:a16="http://schemas.microsoft.com/office/drawing/2014/main" id="{4924F849-09E1-F7D6-8F70-8A6DC717F524}"/>
                  </a:ext>
                </a:extLst>
              </p:cNvPr>
              <p:cNvPicPr/>
              <p:nvPr/>
            </p:nvPicPr>
            <p:blipFill>
              <a:blip r:embed="rId72"/>
              <a:stretch>
                <a:fillRect/>
              </a:stretch>
            </p:blipFill>
            <p:spPr>
              <a:xfrm>
                <a:off x="1168301" y="1434259"/>
                <a:ext cx="231120" cy="63709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5D689D2A-91C4-6D7D-5E1C-19E7F90192A4}"/>
                  </a:ext>
                </a:extLst>
              </p14:cNvPr>
              <p14:cNvContentPartPr/>
              <p14:nvPr/>
            </p14:nvContentPartPr>
            <p14:xfrm>
              <a:off x="1346501" y="1327466"/>
              <a:ext cx="30240" cy="27720"/>
            </p14:xfrm>
          </p:contentPart>
        </mc:Choice>
        <mc:Fallback xmlns="">
          <p:pic>
            <p:nvPicPr>
              <p:cNvPr id="66" name="Ink 65">
                <a:extLst>
                  <a:ext uri="{FF2B5EF4-FFF2-40B4-BE49-F238E27FC236}">
                    <a16:creationId xmlns:a16="http://schemas.microsoft.com/office/drawing/2014/main" id="{5D689D2A-91C4-6D7D-5E1C-19E7F90192A4}"/>
                  </a:ext>
                </a:extLst>
              </p:cNvPr>
              <p:cNvPicPr/>
              <p:nvPr/>
            </p:nvPicPr>
            <p:blipFill>
              <a:blip r:embed="rId74"/>
              <a:stretch>
                <a:fillRect/>
              </a:stretch>
            </p:blipFill>
            <p:spPr>
              <a:xfrm>
                <a:off x="1256501" y="1145098"/>
                <a:ext cx="209880" cy="39209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Ink 66">
                <a:extLst>
                  <a:ext uri="{FF2B5EF4-FFF2-40B4-BE49-F238E27FC236}">
                    <a16:creationId xmlns:a16="http://schemas.microsoft.com/office/drawing/2014/main" id="{80DB38CC-6128-C16B-B6B4-7123FDACEBD2}"/>
                  </a:ext>
                </a:extLst>
              </p14:cNvPr>
              <p14:cNvContentPartPr/>
              <p14:nvPr/>
            </p14:nvContentPartPr>
            <p14:xfrm>
              <a:off x="1233101" y="1181666"/>
              <a:ext cx="46080" cy="187200"/>
            </p14:xfrm>
          </p:contentPart>
        </mc:Choice>
        <mc:Fallback xmlns="">
          <p:pic>
            <p:nvPicPr>
              <p:cNvPr id="67" name="Ink 66">
                <a:extLst>
                  <a:ext uri="{FF2B5EF4-FFF2-40B4-BE49-F238E27FC236}">
                    <a16:creationId xmlns:a16="http://schemas.microsoft.com/office/drawing/2014/main" id="{80DB38CC-6128-C16B-B6B4-7123FDACEBD2}"/>
                  </a:ext>
                </a:extLst>
              </p:cNvPr>
              <p:cNvPicPr/>
              <p:nvPr/>
            </p:nvPicPr>
            <p:blipFill>
              <a:blip r:embed="rId76"/>
              <a:stretch>
                <a:fillRect/>
              </a:stretch>
            </p:blipFill>
            <p:spPr>
              <a:xfrm>
                <a:off x="1215101" y="1145666"/>
                <a:ext cx="81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8" name="Ink 67">
                <a:extLst>
                  <a:ext uri="{FF2B5EF4-FFF2-40B4-BE49-F238E27FC236}">
                    <a16:creationId xmlns:a16="http://schemas.microsoft.com/office/drawing/2014/main" id="{4D378F05-E450-1EE7-073D-19EDABC055FB}"/>
                  </a:ext>
                </a:extLst>
              </p14:cNvPr>
              <p14:cNvContentPartPr/>
              <p14:nvPr/>
            </p14:nvContentPartPr>
            <p14:xfrm>
              <a:off x="1184141" y="1200026"/>
              <a:ext cx="64080" cy="276480"/>
            </p14:xfrm>
          </p:contentPart>
        </mc:Choice>
        <mc:Fallback xmlns="">
          <p:pic>
            <p:nvPicPr>
              <p:cNvPr id="68" name="Ink 67">
                <a:extLst>
                  <a:ext uri="{FF2B5EF4-FFF2-40B4-BE49-F238E27FC236}">
                    <a16:creationId xmlns:a16="http://schemas.microsoft.com/office/drawing/2014/main" id="{4D378F05-E450-1EE7-073D-19EDABC055FB}"/>
                  </a:ext>
                </a:extLst>
              </p:cNvPr>
              <p:cNvPicPr/>
              <p:nvPr/>
            </p:nvPicPr>
            <p:blipFill>
              <a:blip r:embed="rId78"/>
              <a:stretch>
                <a:fillRect/>
              </a:stretch>
            </p:blipFill>
            <p:spPr>
              <a:xfrm>
                <a:off x="1166141" y="1164026"/>
                <a:ext cx="997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C95847C2-8467-8949-8192-79601F94297B}"/>
                  </a:ext>
                </a:extLst>
              </p14:cNvPr>
              <p14:cNvContentPartPr/>
              <p14:nvPr/>
            </p14:nvContentPartPr>
            <p14:xfrm>
              <a:off x="4031666" y="4703104"/>
              <a:ext cx="547920" cy="138240"/>
            </p14:xfrm>
          </p:contentPart>
        </mc:Choice>
        <mc:Fallback xmlns="">
          <p:pic>
            <p:nvPicPr>
              <p:cNvPr id="70" name="Ink 69">
                <a:extLst>
                  <a:ext uri="{FF2B5EF4-FFF2-40B4-BE49-F238E27FC236}">
                    <a16:creationId xmlns:a16="http://schemas.microsoft.com/office/drawing/2014/main" id="{C95847C2-8467-8949-8192-79601F94297B}"/>
                  </a:ext>
                </a:extLst>
              </p:cNvPr>
              <p:cNvPicPr/>
              <p:nvPr/>
            </p:nvPicPr>
            <p:blipFill>
              <a:blip r:embed="rId80"/>
              <a:stretch>
                <a:fillRect/>
              </a:stretch>
            </p:blipFill>
            <p:spPr>
              <a:xfrm>
                <a:off x="4013666" y="4667104"/>
                <a:ext cx="583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7B7029A7-EEDB-5F5A-939C-6E7654991F79}"/>
                  </a:ext>
                </a:extLst>
              </p14:cNvPr>
              <p14:cNvContentPartPr/>
              <p14:nvPr/>
            </p14:nvContentPartPr>
            <p14:xfrm>
              <a:off x="3364586" y="4443184"/>
              <a:ext cx="217080" cy="86400"/>
            </p14:xfrm>
          </p:contentPart>
        </mc:Choice>
        <mc:Fallback xmlns="">
          <p:pic>
            <p:nvPicPr>
              <p:cNvPr id="71" name="Ink 70">
                <a:extLst>
                  <a:ext uri="{FF2B5EF4-FFF2-40B4-BE49-F238E27FC236}">
                    <a16:creationId xmlns:a16="http://schemas.microsoft.com/office/drawing/2014/main" id="{7B7029A7-EEDB-5F5A-939C-6E7654991F79}"/>
                  </a:ext>
                </a:extLst>
              </p:cNvPr>
              <p:cNvPicPr/>
              <p:nvPr/>
            </p:nvPicPr>
            <p:blipFill>
              <a:blip r:embed="rId82"/>
              <a:stretch>
                <a:fillRect/>
              </a:stretch>
            </p:blipFill>
            <p:spPr>
              <a:xfrm>
                <a:off x="3346586" y="4407033"/>
                <a:ext cx="252720" cy="1583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E943D845-C265-E086-BBC3-C7344AFC7770}"/>
                  </a:ext>
                </a:extLst>
              </p14:cNvPr>
              <p14:cNvContentPartPr/>
              <p14:nvPr/>
            </p14:nvContentPartPr>
            <p14:xfrm>
              <a:off x="2778866" y="4145464"/>
              <a:ext cx="133920" cy="93240"/>
            </p14:xfrm>
          </p:contentPart>
        </mc:Choice>
        <mc:Fallback xmlns="">
          <p:pic>
            <p:nvPicPr>
              <p:cNvPr id="72" name="Ink 71">
                <a:extLst>
                  <a:ext uri="{FF2B5EF4-FFF2-40B4-BE49-F238E27FC236}">
                    <a16:creationId xmlns:a16="http://schemas.microsoft.com/office/drawing/2014/main" id="{E943D845-C265-E086-BBC3-C7344AFC7770}"/>
                  </a:ext>
                </a:extLst>
              </p:cNvPr>
              <p:cNvPicPr/>
              <p:nvPr/>
            </p:nvPicPr>
            <p:blipFill>
              <a:blip r:embed="rId84"/>
              <a:stretch>
                <a:fillRect/>
              </a:stretch>
            </p:blipFill>
            <p:spPr>
              <a:xfrm>
                <a:off x="2760866" y="4109464"/>
                <a:ext cx="169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85F71B61-32AC-E4B1-55AE-1AC12A608847}"/>
                  </a:ext>
                </a:extLst>
              </p14:cNvPr>
              <p14:cNvContentPartPr/>
              <p14:nvPr/>
            </p14:nvContentPartPr>
            <p14:xfrm>
              <a:off x="4943456" y="4907764"/>
              <a:ext cx="445320" cy="86040"/>
            </p14:xfrm>
          </p:contentPart>
        </mc:Choice>
        <mc:Fallback xmlns="">
          <p:pic>
            <p:nvPicPr>
              <p:cNvPr id="73" name="Ink 72">
                <a:extLst>
                  <a:ext uri="{FF2B5EF4-FFF2-40B4-BE49-F238E27FC236}">
                    <a16:creationId xmlns:a16="http://schemas.microsoft.com/office/drawing/2014/main" id="{85F71B61-32AC-E4B1-55AE-1AC12A608847}"/>
                  </a:ext>
                </a:extLst>
              </p:cNvPr>
              <p:cNvPicPr/>
              <p:nvPr/>
            </p:nvPicPr>
            <p:blipFill>
              <a:blip r:embed="rId86"/>
              <a:stretch>
                <a:fillRect/>
              </a:stretch>
            </p:blipFill>
            <p:spPr>
              <a:xfrm>
                <a:off x="4925456" y="4871764"/>
                <a:ext cx="480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0A05CC3F-BE97-0D69-1F49-98112179AFA2}"/>
                  </a:ext>
                </a:extLst>
              </p14:cNvPr>
              <p14:cNvContentPartPr/>
              <p14:nvPr/>
            </p14:nvContentPartPr>
            <p14:xfrm>
              <a:off x="1698690" y="3657450"/>
              <a:ext cx="612000" cy="602280"/>
            </p14:xfrm>
          </p:contentPart>
        </mc:Choice>
        <mc:Fallback xmlns="">
          <p:pic>
            <p:nvPicPr>
              <p:cNvPr id="74" name="Ink 73">
                <a:extLst>
                  <a:ext uri="{FF2B5EF4-FFF2-40B4-BE49-F238E27FC236}">
                    <a16:creationId xmlns:a16="http://schemas.microsoft.com/office/drawing/2014/main" id="{0A05CC3F-BE97-0D69-1F49-98112179AFA2}"/>
                  </a:ext>
                </a:extLst>
              </p:cNvPr>
              <p:cNvPicPr/>
              <p:nvPr/>
            </p:nvPicPr>
            <p:blipFill>
              <a:blip r:embed="rId88"/>
              <a:stretch>
                <a:fillRect/>
              </a:stretch>
            </p:blipFill>
            <p:spPr>
              <a:xfrm>
                <a:off x="1680690" y="3621472"/>
                <a:ext cx="647640" cy="67387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D3660C31-AEB5-FF01-504D-3C1BCD5619BB}"/>
                  </a:ext>
                </a:extLst>
              </p14:cNvPr>
              <p14:cNvContentPartPr/>
              <p14:nvPr/>
            </p14:nvContentPartPr>
            <p14:xfrm>
              <a:off x="1936650" y="4051290"/>
              <a:ext cx="1162440" cy="654480"/>
            </p14:xfrm>
          </p:contentPart>
        </mc:Choice>
        <mc:Fallback xmlns="">
          <p:pic>
            <p:nvPicPr>
              <p:cNvPr id="75" name="Ink 74">
                <a:extLst>
                  <a:ext uri="{FF2B5EF4-FFF2-40B4-BE49-F238E27FC236}">
                    <a16:creationId xmlns:a16="http://schemas.microsoft.com/office/drawing/2014/main" id="{D3660C31-AEB5-FF01-504D-3C1BCD5619BB}"/>
                  </a:ext>
                </a:extLst>
              </p:cNvPr>
              <p:cNvPicPr/>
              <p:nvPr/>
            </p:nvPicPr>
            <p:blipFill>
              <a:blip r:embed="rId90"/>
              <a:stretch>
                <a:fillRect/>
              </a:stretch>
            </p:blipFill>
            <p:spPr>
              <a:xfrm>
                <a:off x="1846650" y="3871290"/>
                <a:ext cx="1342080" cy="1014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AF490965-59E3-D513-6267-092B9208DEFA}"/>
                  </a:ext>
                </a:extLst>
              </p14:cNvPr>
              <p14:cNvContentPartPr/>
              <p14:nvPr/>
            </p14:nvContentPartPr>
            <p14:xfrm>
              <a:off x="3105210" y="4705050"/>
              <a:ext cx="1655280" cy="515160"/>
            </p14:xfrm>
          </p:contentPart>
        </mc:Choice>
        <mc:Fallback xmlns="">
          <p:pic>
            <p:nvPicPr>
              <p:cNvPr id="76" name="Ink 75">
                <a:extLst>
                  <a:ext uri="{FF2B5EF4-FFF2-40B4-BE49-F238E27FC236}">
                    <a16:creationId xmlns:a16="http://schemas.microsoft.com/office/drawing/2014/main" id="{AF490965-59E3-D513-6267-092B9208DEFA}"/>
                  </a:ext>
                </a:extLst>
              </p:cNvPr>
              <p:cNvPicPr/>
              <p:nvPr/>
            </p:nvPicPr>
            <p:blipFill>
              <a:blip r:embed="rId92"/>
              <a:stretch>
                <a:fillRect/>
              </a:stretch>
            </p:blipFill>
            <p:spPr>
              <a:xfrm>
                <a:off x="3015230" y="4525050"/>
                <a:ext cx="1834881" cy="874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6EA7528C-698D-C684-0D35-529671148B70}"/>
                  </a:ext>
                </a:extLst>
              </p14:cNvPr>
              <p14:cNvContentPartPr/>
              <p14:nvPr/>
            </p14:nvContentPartPr>
            <p14:xfrm>
              <a:off x="3061290" y="4273050"/>
              <a:ext cx="3056040" cy="1118880"/>
            </p14:xfrm>
          </p:contentPart>
        </mc:Choice>
        <mc:Fallback xmlns="">
          <p:pic>
            <p:nvPicPr>
              <p:cNvPr id="77" name="Ink 76">
                <a:extLst>
                  <a:ext uri="{FF2B5EF4-FFF2-40B4-BE49-F238E27FC236}">
                    <a16:creationId xmlns:a16="http://schemas.microsoft.com/office/drawing/2014/main" id="{6EA7528C-698D-C684-0D35-529671148B70}"/>
                  </a:ext>
                </a:extLst>
              </p:cNvPr>
              <p:cNvPicPr/>
              <p:nvPr/>
            </p:nvPicPr>
            <p:blipFill>
              <a:blip r:embed="rId94"/>
              <a:stretch>
                <a:fillRect/>
              </a:stretch>
            </p:blipFill>
            <p:spPr>
              <a:xfrm>
                <a:off x="2971290" y="4093050"/>
                <a:ext cx="323568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266E98CA-26B3-265E-7350-043B8FD71B47}"/>
                  </a:ext>
                </a:extLst>
              </p14:cNvPr>
              <p14:cNvContentPartPr/>
              <p14:nvPr/>
            </p14:nvContentPartPr>
            <p14:xfrm>
              <a:off x="3712170" y="4996290"/>
              <a:ext cx="2372040" cy="427320"/>
            </p14:xfrm>
          </p:contentPart>
        </mc:Choice>
        <mc:Fallback xmlns="">
          <p:pic>
            <p:nvPicPr>
              <p:cNvPr id="80" name="Ink 79">
                <a:extLst>
                  <a:ext uri="{FF2B5EF4-FFF2-40B4-BE49-F238E27FC236}">
                    <a16:creationId xmlns:a16="http://schemas.microsoft.com/office/drawing/2014/main" id="{266E98CA-26B3-265E-7350-043B8FD71B47}"/>
                  </a:ext>
                </a:extLst>
              </p:cNvPr>
              <p:cNvPicPr/>
              <p:nvPr/>
            </p:nvPicPr>
            <p:blipFill>
              <a:blip r:embed="rId96"/>
              <a:stretch>
                <a:fillRect/>
              </a:stretch>
            </p:blipFill>
            <p:spPr>
              <a:xfrm>
                <a:off x="3622170" y="4816290"/>
                <a:ext cx="255168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8CA1B5A9-9D81-12C1-E602-E40C6AF6DAEB}"/>
                  </a:ext>
                </a:extLst>
              </p14:cNvPr>
              <p14:cNvContentPartPr/>
              <p14:nvPr/>
            </p14:nvContentPartPr>
            <p14:xfrm>
              <a:off x="3118890" y="4493010"/>
              <a:ext cx="3070080" cy="683280"/>
            </p14:xfrm>
          </p:contentPart>
        </mc:Choice>
        <mc:Fallback xmlns="">
          <p:pic>
            <p:nvPicPr>
              <p:cNvPr id="81" name="Ink 80">
                <a:extLst>
                  <a:ext uri="{FF2B5EF4-FFF2-40B4-BE49-F238E27FC236}">
                    <a16:creationId xmlns:a16="http://schemas.microsoft.com/office/drawing/2014/main" id="{8CA1B5A9-9D81-12C1-E602-E40C6AF6DAEB}"/>
                  </a:ext>
                </a:extLst>
              </p:cNvPr>
              <p:cNvPicPr/>
              <p:nvPr/>
            </p:nvPicPr>
            <p:blipFill>
              <a:blip r:embed="rId98"/>
              <a:stretch>
                <a:fillRect/>
              </a:stretch>
            </p:blipFill>
            <p:spPr>
              <a:xfrm>
                <a:off x="3028901" y="4313010"/>
                <a:ext cx="3249699" cy="1042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32684D26-B55C-915B-1B0A-5CF665566476}"/>
                  </a:ext>
                </a:extLst>
              </p14:cNvPr>
              <p14:cNvContentPartPr/>
              <p14:nvPr/>
            </p14:nvContentPartPr>
            <p14:xfrm>
              <a:off x="2289090" y="3888570"/>
              <a:ext cx="822600" cy="600840"/>
            </p14:xfrm>
          </p:contentPart>
        </mc:Choice>
        <mc:Fallback xmlns="">
          <p:pic>
            <p:nvPicPr>
              <p:cNvPr id="82" name="Ink 81">
                <a:extLst>
                  <a:ext uri="{FF2B5EF4-FFF2-40B4-BE49-F238E27FC236}">
                    <a16:creationId xmlns:a16="http://schemas.microsoft.com/office/drawing/2014/main" id="{32684D26-B55C-915B-1B0A-5CF665566476}"/>
                  </a:ext>
                </a:extLst>
              </p:cNvPr>
              <p:cNvPicPr/>
              <p:nvPr/>
            </p:nvPicPr>
            <p:blipFill>
              <a:blip r:embed="rId100"/>
              <a:stretch>
                <a:fillRect/>
              </a:stretch>
            </p:blipFill>
            <p:spPr>
              <a:xfrm>
                <a:off x="2199129" y="3708570"/>
                <a:ext cx="1002161"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5" name="Ink 84">
                <a:extLst>
                  <a:ext uri="{FF2B5EF4-FFF2-40B4-BE49-F238E27FC236}">
                    <a16:creationId xmlns:a16="http://schemas.microsoft.com/office/drawing/2014/main" id="{2D2A535D-E061-3791-7C83-1BF91762C8B4}"/>
                  </a:ext>
                </a:extLst>
              </p14:cNvPr>
              <p14:cNvContentPartPr/>
              <p14:nvPr/>
            </p14:nvContentPartPr>
            <p14:xfrm>
              <a:off x="4522530" y="5276010"/>
              <a:ext cx="1670040" cy="169200"/>
            </p14:xfrm>
          </p:contentPart>
        </mc:Choice>
        <mc:Fallback xmlns="">
          <p:pic>
            <p:nvPicPr>
              <p:cNvPr id="85" name="Ink 84">
                <a:extLst>
                  <a:ext uri="{FF2B5EF4-FFF2-40B4-BE49-F238E27FC236}">
                    <a16:creationId xmlns:a16="http://schemas.microsoft.com/office/drawing/2014/main" id="{2D2A535D-E061-3791-7C83-1BF91762C8B4}"/>
                  </a:ext>
                </a:extLst>
              </p:cNvPr>
              <p:cNvPicPr/>
              <p:nvPr/>
            </p:nvPicPr>
            <p:blipFill>
              <a:blip r:embed="rId102"/>
              <a:stretch>
                <a:fillRect/>
              </a:stretch>
            </p:blipFill>
            <p:spPr>
              <a:xfrm>
                <a:off x="4432530" y="5096010"/>
                <a:ext cx="18496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Ink 85">
                <a:extLst>
                  <a:ext uri="{FF2B5EF4-FFF2-40B4-BE49-F238E27FC236}">
                    <a16:creationId xmlns:a16="http://schemas.microsoft.com/office/drawing/2014/main" id="{652790EE-B485-5E61-EBDB-9A94C42F28B3}"/>
                  </a:ext>
                </a:extLst>
              </p14:cNvPr>
              <p14:cNvContentPartPr/>
              <p14:nvPr/>
            </p14:nvContentPartPr>
            <p14:xfrm>
              <a:off x="3299610" y="4885410"/>
              <a:ext cx="1221840" cy="385200"/>
            </p14:xfrm>
          </p:contentPart>
        </mc:Choice>
        <mc:Fallback xmlns="">
          <p:pic>
            <p:nvPicPr>
              <p:cNvPr id="86" name="Ink 85">
                <a:extLst>
                  <a:ext uri="{FF2B5EF4-FFF2-40B4-BE49-F238E27FC236}">
                    <a16:creationId xmlns:a16="http://schemas.microsoft.com/office/drawing/2014/main" id="{652790EE-B485-5E61-EBDB-9A94C42F28B3}"/>
                  </a:ext>
                </a:extLst>
              </p:cNvPr>
              <p:cNvPicPr/>
              <p:nvPr/>
            </p:nvPicPr>
            <p:blipFill>
              <a:blip r:embed="rId104"/>
              <a:stretch>
                <a:fillRect/>
              </a:stretch>
            </p:blipFill>
            <p:spPr>
              <a:xfrm>
                <a:off x="3209610" y="4705410"/>
                <a:ext cx="14014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6578E451-A91D-027D-4C1C-B363231C4039}"/>
                  </a:ext>
                </a:extLst>
              </p14:cNvPr>
              <p14:cNvContentPartPr/>
              <p14:nvPr/>
            </p14:nvContentPartPr>
            <p14:xfrm>
              <a:off x="1733250" y="3835290"/>
              <a:ext cx="1149840" cy="832320"/>
            </p14:xfrm>
          </p:contentPart>
        </mc:Choice>
        <mc:Fallback xmlns="">
          <p:pic>
            <p:nvPicPr>
              <p:cNvPr id="87" name="Ink 86">
                <a:extLst>
                  <a:ext uri="{FF2B5EF4-FFF2-40B4-BE49-F238E27FC236}">
                    <a16:creationId xmlns:a16="http://schemas.microsoft.com/office/drawing/2014/main" id="{6578E451-A91D-027D-4C1C-B363231C4039}"/>
                  </a:ext>
                </a:extLst>
              </p:cNvPr>
              <p:cNvPicPr/>
              <p:nvPr/>
            </p:nvPicPr>
            <p:blipFill>
              <a:blip r:embed="rId106"/>
              <a:stretch>
                <a:fillRect/>
              </a:stretch>
            </p:blipFill>
            <p:spPr>
              <a:xfrm>
                <a:off x="1643250" y="3655290"/>
                <a:ext cx="1329480" cy="119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9" name="Ink 88">
                <a:extLst>
                  <a:ext uri="{FF2B5EF4-FFF2-40B4-BE49-F238E27FC236}">
                    <a16:creationId xmlns:a16="http://schemas.microsoft.com/office/drawing/2014/main" id="{F91A33F3-6EDC-21E5-F47A-06CFA77534F3}"/>
                  </a:ext>
                </a:extLst>
              </p14:cNvPr>
              <p14:cNvContentPartPr/>
              <p14:nvPr/>
            </p14:nvContentPartPr>
            <p14:xfrm>
              <a:off x="1229910" y="2685480"/>
              <a:ext cx="2089080" cy="2183400"/>
            </p14:xfrm>
          </p:contentPart>
        </mc:Choice>
        <mc:Fallback xmlns="">
          <p:pic>
            <p:nvPicPr>
              <p:cNvPr id="89" name="Ink 88">
                <a:extLst>
                  <a:ext uri="{FF2B5EF4-FFF2-40B4-BE49-F238E27FC236}">
                    <a16:creationId xmlns:a16="http://schemas.microsoft.com/office/drawing/2014/main" id="{F91A33F3-6EDC-21E5-F47A-06CFA77534F3}"/>
                  </a:ext>
                </a:extLst>
              </p:cNvPr>
              <p:cNvPicPr/>
              <p:nvPr/>
            </p:nvPicPr>
            <p:blipFill>
              <a:blip r:embed="rId108"/>
              <a:stretch>
                <a:fillRect/>
              </a:stretch>
            </p:blipFill>
            <p:spPr>
              <a:xfrm>
                <a:off x="1139910" y="2505480"/>
                <a:ext cx="2268720" cy="2543040"/>
              </a:xfrm>
              <a:prstGeom prst="rect">
                <a:avLst/>
              </a:prstGeom>
            </p:spPr>
          </p:pic>
        </mc:Fallback>
      </mc:AlternateContent>
      <p:sp>
        <p:nvSpPr>
          <p:cNvPr id="90" name="Rectangle 89">
            <a:extLst>
              <a:ext uri="{FF2B5EF4-FFF2-40B4-BE49-F238E27FC236}">
                <a16:creationId xmlns:a16="http://schemas.microsoft.com/office/drawing/2014/main" id="{03E1E914-9C9F-3183-8C1C-0E1E85986E6D}"/>
              </a:ext>
            </a:extLst>
          </p:cNvPr>
          <p:cNvSpPr/>
          <p:nvPr/>
        </p:nvSpPr>
        <p:spPr>
          <a:xfrm>
            <a:off x="1139538" y="1106336"/>
            <a:ext cx="5347241" cy="1538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a:extLst>
              <a:ext uri="{FF2B5EF4-FFF2-40B4-BE49-F238E27FC236}">
                <a16:creationId xmlns:a16="http://schemas.microsoft.com/office/drawing/2014/main" id="{CAE69744-CF0D-2AC5-0647-43CDE73753FD}"/>
              </a:ext>
            </a:extLst>
          </p:cNvPr>
          <p:cNvSpPr/>
          <p:nvPr/>
        </p:nvSpPr>
        <p:spPr>
          <a:xfrm rot="16200000">
            <a:off x="3929310" y="3281847"/>
            <a:ext cx="4845818" cy="269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06DB319F-9D85-F3AB-1193-052F28D012B9}"/>
              </a:ext>
            </a:extLst>
          </p:cNvPr>
          <p:cNvSpPr/>
          <p:nvPr/>
        </p:nvSpPr>
        <p:spPr>
          <a:xfrm rot="16200000">
            <a:off x="-61597" y="2439937"/>
            <a:ext cx="2412048" cy="52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6" name="Picture 105">
            <a:extLst>
              <a:ext uri="{FF2B5EF4-FFF2-40B4-BE49-F238E27FC236}">
                <a16:creationId xmlns:a16="http://schemas.microsoft.com/office/drawing/2014/main" id="{6B8D923E-BFE4-0420-F365-05E2F0A46100}"/>
              </a:ext>
            </a:extLst>
          </p:cNvPr>
          <p:cNvPicPr>
            <a:picLocks noChangeAspect="1"/>
          </p:cNvPicPr>
          <p:nvPr/>
        </p:nvPicPr>
        <p:blipFill>
          <a:blip r:embed="rId109"/>
          <a:stretch>
            <a:fillRect/>
          </a:stretch>
        </p:blipFill>
        <p:spPr>
          <a:xfrm>
            <a:off x="1268348" y="2243459"/>
            <a:ext cx="330575" cy="330575"/>
          </a:xfrm>
          <a:prstGeom prst="rect">
            <a:avLst/>
          </a:prstGeom>
        </p:spPr>
      </p:pic>
      <p:pic>
        <p:nvPicPr>
          <p:cNvPr id="109" name="Picture 108">
            <a:extLst>
              <a:ext uri="{FF2B5EF4-FFF2-40B4-BE49-F238E27FC236}">
                <a16:creationId xmlns:a16="http://schemas.microsoft.com/office/drawing/2014/main" id="{DDADC63E-3BBC-174B-7358-AB30E3B7C4D1}"/>
              </a:ext>
            </a:extLst>
          </p:cNvPr>
          <p:cNvPicPr>
            <a:picLocks noChangeAspect="1"/>
          </p:cNvPicPr>
          <p:nvPr/>
        </p:nvPicPr>
        <p:blipFill>
          <a:blip r:embed="rId110"/>
          <a:stretch>
            <a:fillRect/>
          </a:stretch>
        </p:blipFill>
        <p:spPr>
          <a:xfrm>
            <a:off x="1249087" y="3163717"/>
            <a:ext cx="327679" cy="327679"/>
          </a:xfrm>
          <a:prstGeom prst="rect">
            <a:avLst/>
          </a:prstGeom>
        </p:spPr>
      </p:pic>
      <p:pic>
        <p:nvPicPr>
          <p:cNvPr id="112" name="Picture 111">
            <a:extLst>
              <a:ext uri="{FF2B5EF4-FFF2-40B4-BE49-F238E27FC236}">
                <a16:creationId xmlns:a16="http://schemas.microsoft.com/office/drawing/2014/main" id="{DD6BA7E3-57CD-61A4-5DB4-97CBB1682A65}"/>
              </a:ext>
            </a:extLst>
          </p:cNvPr>
          <p:cNvPicPr>
            <a:picLocks noChangeAspect="1"/>
          </p:cNvPicPr>
          <p:nvPr/>
        </p:nvPicPr>
        <p:blipFill>
          <a:blip r:embed="rId111"/>
          <a:stretch>
            <a:fillRect/>
          </a:stretch>
        </p:blipFill>
        <p:spPr>
          <a:xfrm>
            <a:off x="1268070" y="4012664"/>
            <a:ext cx="326193" cy="326193"/>
          </a:xfrm>
          <a:prstGeom prst="rect">
            <a:avLst/>
          </a:prstGeom>
        </p:spPr>
      </p:pic>
      <p:cxnSp>
        <p:nvCxnSpPr>
          <p:cNvPr id="5" name="Straight Connector 4">
            <a:extLst>
              <a:ext uri="{FF2B5EF4-FFF2-40B4-BE49-F238E27FC236}">
                <a16:creationId xmlns:a16="http://schemas.microsoft.com/office/drawing/2014/main" id="{4F4D44B0-0E9E-5E39-1309-3A3970004A76}"/>
              </a:ext>
            </a:extLst>
          </p:cNvPr>
          <p:cNvCxnSpPr>
            <a:cxnSpLocks/>
          </p:cNvCxnSpPr>
          <p:nvPr/>
        </p:nvCxnSpPr>
        <p:spPr>
          <a:xfrm>
            <a:off x="784105"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CE272B22-602E-B4BC-0353-18CABE231C69}"/>
              </a:ext>
            </a:extLst>
          </p:cNvPr>
          <p:cNvSpPr txBox="1"/>
          <p:nvPr/>
        </p:nvSpPr>
        <p:spPr>
          <a:xfrm>
            <a:off x="784105"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Mock-Up of Tiering System</a:t>
            </a:r>
          </a:p>
        </p:txBody>
      </p:sp>
      <p:sp>
        <p:nvSpPr>
          <p:cNvPr id="17" name="TextBox 16">
            <a:extLst>
              <a:ext uri="{FF2B5EF4-FFF2-40B4-BE49-F238E27FC236}">
                <a16:creationId xmlns:a16="http://schemas.microsoft.com/office/drawing/2014/main" id="{36FCB619-490C-C0D7-5ED7-BDED3B316848}"/>
              </a:ext>
            </a:extLst>
          </p:cNvPr>
          <p:cNvSpPr txBox="1"/>
          <p:nvPr/>
        </p:nvSpPr>
        <p:spPr>
          <a:xfrm>
            <a:off x="6626853" y="776798"/>
            <a:ext cx="4884876" cy="58477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AU" sz="3200" i="1" dirty="0">
                <a:latin typeface="Franklin Gothic Medium Cond" panose="020B0606030402020204" pitchFamily="34" charset="0"/>
                <a:cs typeface="Helvetica" panose="020B0604020202020204" pitchFamily="34" charset="0"/>
              </a:rPr>
              <a:t>1+2: Energy developed</a:t>
            </a:r>
          </a:p>
        </p:txBody>
      </p:sp>
      <p:sp>
        <p:nvSpPr>
          <p:cNvPr id="18" name="TextBox 17">
            <a:extLst>
              <a:ext uri="{FF2B5EF4-FFF2-40B4-BE49-F238E27FC236}">
                <a16:creationId xmlns:a16="http://schemas.microsoft.com/office/drawing/2014/main" id="{52F2638D-82DF-ED18-FF16-38983225B62C}"/>
              </a:ext>
            </a:extLst>
          </p:cNvPr>
          <p:cNvSpPr txBox="1"/>
          <p:nvPr/>
        </p:nvSpPr>
        <p:spPr>
          <a:xfrm>
            <a:off x="7119579" y="2823665"/>
            <a:ext cx="4549278" cy="369332"/>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rPr>
              <a:t>Higher GDP per Capita + manufacturing </a:t>
            </a:r>
          </a:p>
        </p:txBody>
      </p:sp>
      <p:sp>
        <p:nvSpPr>
          <p:cNvPr id="19" name="TextBox 18">
            <a:extLst>
              <a:ext uri="{FF2B5EF4-FFF2-40B4-BE49-F238E27FC236}">
                <a16:creationId xmlns:a16="http://schemas.microsoft.com/office/drawing/2014/main" id="{17A2F067-FF9D-218D-2659-42D777917BBB}"/>
              </a:ext>
            </a:extLst>
          </p:cNvPr>
          <p:cNvSpPr txBox="1"/>
          <p:nvPr/>
        </p:nvSpPr>
        <p:spPr>
          <a:xfrm>
            <a:off x="7090230" y="1887365"/>
            <a:ext cx="3818050" cy="369332"/>
          </a:xfrm>
          <a:prstGeom prst="rect">
            <a:avLst/>
          </a:prstGeom>
          <a:noFill/>
        </p:spPr>
        <p:txBody>
          <a:bodyPr wrap="square">
            <a:spAutoFit/>
          </a:bodyPr>
          <a:lstStyle/>
          <a:p>
            <a:r>
              <a:rPr lang="en-AU" sz="1800" dirty="0">
                <a:latin typeface="Helvetica" panose="020B0604020202020204" pitchFamily="34" charset="0"/>
                <a:cs typeface="Helvetica" panose="020B0604020202020204" pitchFamily="34" charset="0"/>
              </a:rPr>
              <a:t>Larger Renewables Capacity </a:t>
            </a:r>
          </a:p>
        </p:txBody>
      </p:sp>
      <p:sp>
        <p:nvSpPr>
          <p:cNvPr id="20" name="TextBox 19">
            <a:extLst>
              <a:ext uri="{FF2B5EF4-FFF2-40B4-BE49-F238E27FC236}">
                <a16:creationId xmlns:a16="http://schemas.microsoft.com/office/drawing/2014/main" id="{8CFA0625-E13A-708F-3313-6087AB3634D8}"/>
              </a:ext>
            </a:extLst>
          </p:cNvPr>
          <p:cNvSpPr txBox="1"/>
          <p:nvPr/>
        </p:nvSpPr>
        <p:spPr>
          <a:xfrm>
            <a:off x="7117676" y="2349134"/>
            <a:ext cx="3988982" cy="369332"/>
          </a:xfrm>
          <a:prstGeom prst="rect">
            <a:avLst/>
          </a:prstGeom>
          <a:noFill/>
        </p:spPr>
        <p:txBody>
          <a:bodyPr wrap="square">
            <a:spAutoFit/>
          </a:bodyPr>
          <a:lstStyle/>
          <a:p>
            <a:r>
              <a:rPr lang="en-AU" sz="1800" dirty="0">
                <a:latin typeface="Helvetica" panose="020B0604020202020204" pitchFamily="34" charset="0"/>
                <a:cs typeface="Helvetica" panose="020B0604020202020204" pitchFamily="34" charset="0"/>
              </a:rPr>
              <a:t>Higher Fossil Fuels Use</a:t>
            </a:r>
          </a:p>
        </p:txBody>
      </p:sp>
      <p:sp>
        <p:nvSpPr>
          <p:cNvPr id="21" name="TextBox 20">
            <a:extLst>
              <a:ext uri="{FF2B5EF4-FFF2-40B4-BE49-F238E27FC236}">
                <a16:creationId xmlns:a16="http://schemas.microsoft.com/office/drawing/2014/main" id="{C3613CC7-56DA-03AE-2D68-AF30CC1F8AA9}"/>
              </a:ext>
            </a:extLst>
          </p:cNvPr>
          <p:cNvSpPr txBox="1"/>
          <p:nvPr/>
        </p:nvSpPr>
        <p:spPr>
          <a:xfrm>
            <a:off x="6626853" y="3393262"/>
            <a:ext cx="4927436" cy="58477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AU" sz="3200" i="1" dirty="0">
                <a:latin typeface="Franklin Gothic Medium Cond" panose="020B0606030402020204" pitchFamily="34" charset="0"/>
                <a:cs typeface="Helvetica" panose="020B0604020202020204" pitchFamily="34" charset="0"/>
              </a:rPr>
              <a:t>3+4: Energy developing</a:t>
            </a:r>
          </a:p>
        </p:txBody>
      </p:sp>
      <p:sp>
        <p:nvSpPr>
          <p:cNvPr id="27" name="TextBox 26">
            <a:extLst>
              <a:ext uri="{FF2B5EF4-FFF2-40B4-BE49-F238E27FC236}">
                <a16:creationId xmlns:a16="http://schemas.microsoft.com/office/drawing/2014/main" id="{DA5CA60E-13C7-3168-FB46-380DDD3294AC}"/>
              </a:ext>
            </a:extLst>
          </p:cNvPr>
          <p:cNvSpPr txBox="1"/>
          <p:nvPr/>
        </p:nvSpPr>
        <p:spPr>
          <a:xfrm>
            <a:off x="7122907" y="4118669"/>
            <a:ext cx="5185520" cy="369332"/>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sym typeface="Wingdings" panose="05000000000000000000" pitchFamily="2" charset="2"/>
              </a:rPr>
              <a:t>Yet to achieve universality</a:t>
            </a:r>
          </a:p>
        </p:txBody>
      </p:sp>
      <p:sp>
        <p:nvSpPr>
          <p:cNvPr id="33" name="TextBox 32">
            <a:extLst>
              <a:ext uri="{FF2B5EF4-FFF2-40B4-BE49-F238E27FC236}">
                <a16:creationId xmlns:a16="http://schemas.microsoft.com/office/drawing/2014/main" id="{5B188839-A697-4012-1B1F-94B0BBEEED84}"/>
              </a:ext>
            </a:extLst>
          </p:cNvPr>
          <p:cNvSpPr txBox="1"/>
          <p:nvPr/>
        </p:nvSpPr>
        <p:spPr>
          <a:xfrm>
            <a:off x="7117676" y="4577531"/>
            <a:ext cx="3730513" cy="646331"/>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rPr>
              <a:t>Weaker renewables capacity</a:t>
            </a:r>
            <a:endParaRPr lang="en-AU" sz="1800" dirty="0">
              <a:latin typeface="Helvetica" panose="020B0604020202020204" pitchFamily="34" charset="0"/>
              <a:cs typeface="Helvetica" panose="020B0604020202020204" pitchFamily="34" charset="0"/>
              <a:sym typeface="Wingdings" panose="05000000000000000000" pitchFamily="2" charset="2"/>
            </a:endParaRPr>
          </a:p>
          <a:p>
            <a:endParaRPr lang="en-AU" dirty="0">
              <a:latin typeface="Helvetica" panose="020B0604020202020204" pitchFamily="34" charset="0"/>
              <a:cs typeface="Helvetica" panose="020B0604020202020204" pitchFamily="34" charset="0"/>
              <a:sym typeface="Wingdings" panose="05000000000000000000" pitchFamily="2" charset="2"/>
            </a:endParaRPr>
          </a:p>
        </p:txBody>
      </p:sp>
      <p:sp>
        <p:nvSpPr>
          <p:cNvPr id="36" name="TextBox 35">
            <a:extLst>
              <a:ext uri="{FF2B5EF4-FFF2-40B4-BE49-F238E27FC236}">
                <a16:creationId xmlns:a16="http://schemas.microsoft.com/office/drawing/2014/main" id="{AF93DC3A-0121-927A-ECAD-7D15E0B2AAE6}"/>
              </a:ext>
            </a:extLst>
          </p:cNvPr>
          <p:cNvSpPr txBox="1"/>
          <p:nvPr/>
        </p:nvSpPr>
        <p:spPr>
          <a:xfrm>
            <a:off x="7138099" y="5031386"/>
            <a:ext cx="4416190" cy="369332"/>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sym typeface="Wingdings" panose="05000000000000000000" pitchFamily="2" charset="2"/>
              </a:rPr>
              <a:t>Lower contribution to global fossil fuels</a:t>
            </a:r>
          </a:p>
        </p:txBody>
      </p:sp>
      <p:sp>
        <p:nvSpPr>
          <p:cNvPr id="41" name="TextBox 40">
            <a:extLst>
              <a:ext uri="{FF2B5EF4-FFF2-40B4-BE49-F238E27FC236}">
                <a16:creationId xmlns:a16="http://schemas.microsoft.com/office/drawing/2014/main" id="{FB4D8F50-C9D8-F2F4-8634-917215F6EE67}"/>
              </a:ext>
            </a:extLst>
          </p:cNvPr>
          <p:cNvSpPr txBox="1"/>
          <p:nvPr/>
        </p:nvSpPr>
        <p:spPr>
          <a:xfrm>
            <a:off x="7096080" y="1483361"/>
            <a:ext cx="3988982" cy="369332"/>
          </a:xfrm>
          <a:prstGeom prst="rect">
            <a:avLst/>
          </a:prstGeom>
          <a:noFill/>
        </p:spPr>
        <p:txBody>
          <a:bodyPr wrap="square">
            <a:spAutoFit/>
          </a:bodyPr>
          <a:lstStyle/>
          <a:p>
            <a:r>
              <a:rPr lang="en-AU" sz="1800" dirty="0">
                <a:latin typeface="Helvetica" panose="020B0604020202020204" pitchFamily="34" charset="0"/>
                <a:cs typeface="Helvetica" panose="020B0604020202020204" pitchFamily="34" charset="0"/>
              </a:rPr>
              <a:t>Universal energy access</a:t>
            </a:r>
          </a:p>
        </p:txBody>
      </p:sp>
      <p:sp>
        <p:nvSpPr>
          <p:cNvPr id="78" name="TextBox 77">
            <a:extLst>
              <a:ext uri="{FF2B5EF4-FFF2-40B4-BE49-F238E27FC236}">
                <a16:creationId xmlns:a16="http://schemas.microsoft.com/office/drawing/2014/main" id="{06324327-966F-983D-6016-C6039D0BE875}"/>
              </a:ext>
            </a:extLst>
          </p:cNvPr>
          <p:cNvSpPr txBox="1"/>
          <p:nvPr/>
        </p:nvSpPr>
        <p:spPr>
          <a:xfrm>
            <a:off x="7138099" y="5544948"/>
            <a:ext cx="4416190" cy="369332"/>
          </a:xfrm>
          <a:prstGeom prst="rect">
            <a:avLst/>
          </a:prstGeom>
          <a:noFill/>
        </p:spPr>
        <p:txBody>
          <a:bodyPr wrap="square" rtlCol="0">
            <a:spAutoFit/>
          </a:bodyPr>
          <a:lstStyle/>
          <a:p>
            <a:r>
              <a:rPr lang="en-AU" dirty="0">
                <a:latin typeface="Helvetica" panose="020B0604020202020204" pitchFamily="34" charset="0"/>
                <a:cs typeface="Helvetica" panose="020B0604020202020204" pitchFamily="34" charset="0"/>
                <a:sym typeface="Wingdings" panose="05000000000000000000" pitchFamily="2" charset="2"/>
              </a:rPr>
              <a:t>Lower GDP per capita + manufacturing</a:t>
            </a:r>
          </a:p>
        </p:txBody>
      </p:sp>
      <p:pic>
        <p:nvPicPr>
          <p:cNvPr id="88" name="Picture 87">
            <a:extLst>
              <a:ext uri="{FF2B5EF4-FFF2-40B4-BE49-F238E27FC236}">
                <a16:creationId xmlns:a16="http://schemas.microsoft.com/office/drawing/2014/main" id="{5F570512-BAA7-5CDA-94C4-B7D6EAFDB0B7}"/>
              </a:ext>
            </a:extLst>
          </p:cNvPr>
          <p:cNvPicPr>
            <a:picLocks noChangeAspect="1"/>
          </p:cNvPicPr>
          <p:nvPr/>
        </p:nvPicPr>
        <p:blipFill>
          <a:blip r:embed="rId112"/>
          <a:stretch>
            <a:fillRect/>
          </a:stretch>
        </p:blipFill>
        <p:spPr>
          <a:xfrm>
            <a:off x="2013422" y="1433981"/>
            <a:ext cx="1810003" cy="666843"/>
          </a:xfrm>
          <a:prstGeom prst="rect">
            <a:avLst/>
          </a:prstGeom>
        </p:spPr>
      </p:pic>
      <p:pic>
        <p:nvPicPr>
          <p:cNvPr id="104" name="Picture 103">
            <a:extLst>
              <a:ext uri="{FF2B5EF4-FFF2-40B4-BE49-F238E27FC236}">
                <a16:creationId xmlns:a16="http://schemas.microsoft.com/office/drawing/2014/main" id="{3D654242-CAA7-4C5A-4E76-1D2DB5EEC3C1}"/>
              </a:ext>
            </a:extLst>
          </p:cNvPr>
          <p:cNvPicPr>
            <a:picLocks noChangeAspect="1"/>
          </p:cNvPicPr>
          <p:nvPr/>
        </p:nvPicPr>
        <p:blipFill>
          <a:blip r:embed="rId113"/>
          <a:stretch>
            <a:fillRect/>
          </a:stretch>
        </p:blipFill>
        <p:spPr>
          <a:xfrm>
            <a:off x="1308993" y="1291356"/>
            <a:ext cx="319697" cy="319697"/>
          </a:xfrm>
          <a:prstGeom prst="rect">
            <a:avLst/>
          </a:prstGeom>
        </p:spPr>
      </p:pic>
      <p:pic>
        <p:nvPicPr>
          <p:cNvPr id="16" name="Video 15">
            <a:hlinkClick r:id="" action="ppaction://media"/>
            <a:extLst>
              <a:ext uri="{FF2B5EF4-FFF2-40B4-BE49-F238E27FC236}">
                <a16:creationId xmlns:a16="http://schemas.microsoft.com/office/drawing/2014/main" id="{EB78B161-B595-1FC3-FA6B-9E7CD911E5D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4"/>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2174490422"/>
      </p:ext>
    </p:extLst>
  </p:cSld>
  <p:clrMapOvr>
    <a:masterClrMapping/>
  </p:clrMapOvr>
  <mc:AlternateContent xmlns:mc="http://schemas.openxmlformats.org/markup-compatibility/2006">
    <mc:Choice xmlns:p14="http://schemas.microsoft.com/office/powerpoint/2010/main" Requires="p14">
      <p:transition spd="slow" p14:dur="2000" advTm="9146"/>
    </mc:Choice>
    <mc:Fallback>
      <p:transition spd="slow" advTm="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E915F87-EA1F-9852-1464-B8B1B7103D2C}"/>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17" name="TextBox 16">
            <a:extLst>
              <a:ext uri="{FF2B5EF4-FFF2-40B4-BE49-F238E27FC236}">
                <a16:creationId xmlns:a16="http://schemas.microsoft.com/office/drawing/2014/main" id="{53E8FCCD-201E-20DB-C346-8991304E90F1}"/>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Possible </a:t>
            </a:r>
            <a:r>
              <a:rPr lang="en-AU" sz="2400" dirty="0" err="1">
                <a:latin typeface="Franklin Gothic Medium Cond" panose="020B0606030402020204" pitchFamily="34" charset="0"/>
              </a:rPr>
              <a:t>Actionables</a:t>
            </a:r>
            <a:r>
              <a:rPr lang="en-AU" sz="2400" dirty="0">
                <a:latin typeface="Franklin Gothic Medium Cond" panose="020B0606030402020204" pitchFamily="34" charset="0"/>
              </a:rPr>
              <a:t> of Bracketing System</a:t>
            </a:r>
          </a:p>
        </p:txBody>
      </p:sp>
      <p:sp>
        <p:nvSpPr>
          <p:cNvPr id="37" name="TextBox 36">
            <a:extLst>
              <a:ext uri="{FF2B5EF4-FFF2-40B4-BE49-F238E27FC236}">
                <a16:creationId xmlns:a16="http://schemas.microsoft.com/office/drawing/2014/main" id="{41749502-20EC-DF3D-3010-553084C1806D}"/>
              </a:ext>
            </a:extLst>
          </p:cNvPr>
          <p:cNvSpPr txBox="1"/>
          <p:nvPr/>
        </p:nvSpPr>
        <p:spPr>
          <a:xfrm>
            <a:off x="1190443" y="890727"/>
            <a:ext cx="4905557" cy="58477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AU" sz="3200" i="1" dirty="0">
                <a:latin typeface="Franklin Gothic Medium Cond" panose="020B0606030402020204" pitchFamily="34" charset="0"/>
                <a:cs typeface="Helvetica" panose="020B0604020202020204" pitchFamily="34" charset="0"/>
              </a:rPr>
              <a:t>Energy developed</a:t>
            </a:r>
          </a:p>
        </p:txBody>
      </p:sp>
      <p:sp>
        <p:nvSpPr>
          <p:cNvPr id="47" name="TextBox 46">
            <a:extLst>
              <a:ext uri="{FF2B5EF4-FFF2-40B4-BE49-F238E27FC236}">
                <a16:creationId xmlns:a16="http://schemas.microsoft.com/office/drawing/2014/main" id="{4CC0752C-23D1-C3D5-6493-976689380CEA}"/>
              </a:ext>
            </a:extLst>
          </p:cNvPr>
          <p:cNvSpPr txBox="1"/>
          <p:nvPr/>
        </p:nvSpPr>
        <p:spPr>
          <a:xfrm>
            <a:off x="6946780" y="906078"/>
            <a:ext cx="4905557" cy="58477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AU" sz="3200" i="1" dirty="0">
                <a:latin typeface="Franklin Gothic Medium Cond" panose="020B0606030402020204" pitchFamily="34" charset="0"/>
                <a:cs typeface="Helvetica" panose="020B0604020202020204" pitchFamily="34" charset="0"/>
              </a:rPr>
              <a:t>Energy developing</a:t>
            </a:r>
          </a:p>
        </p:txBody>
      </p:sp>
      <p:sp>
        <p:nvSpPr>
          <p:cNvPr id="48" name="Rectangle 47">
            <a:extLst>
              <a:ext uri="{FF2B5EF4-FFF2-40B4-BE49-F238E27FC236}">
                <a16:creationId xmlns:a16="http://schemas.microsoft.com/office/drawing/2014/main" id="{F1980D7B-0CD3-B933-19E8-963D12E8DE12}"/>
              </a:ext>
            </a:extLst>
          </p:cNvPr>
          <p:cNvSpPr/>
          <p:nvPr/>
        </p:nvSpPr>
        <p:spPr>
          <a:xfrm>
            <a:off x="7433502" y="1804504"/>
            <a:ext cx="3932112" cy="723901"/>
          </a:xfrm>
          <a:prstGeom prst="rect">
            <a:avLst/>
          </a:prstGeom>
          <a:solidFill>
            <a:schemeClr val="accent5">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Freedom of choice in energy source</a:t>
            </a:r>
          </a:p>
        </p:txBody>
      </p:sp>
      <p:sp>
        <p:nvSpPr>
          <p:cNvPr id="49" name="Rectangle 48">
            <a:extLst>
              <a:ext uri="{FF2B5EF4-FFF2-40B4-BE49-F238E27FC236}">
                <a16:creationId xmlns:a16="http://schemas.microsoft.com/office/drawing/2014/main" id="{0C9AD561-191C-625E-92B4-16084EBAD265}"/>
              </a:ext>
            </a:extLst>
          </p:cNvPr>
          <p:cNvSpPr/>
          <p:nvPr/>
        </p:nvSpPr>
        <p:spPr>
          <a:xfrm>
            <a:off x="1767075" y="2776078"/>
            <a:ext cx="3932112" cy="723901"/>
          </a:xfrm>
          <a:prstGeom prst="rect">
            <a:avLst/>
          </a:prstGeom>
          <a:solidFill>
            <a:schemeClr val="accent4">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Double renewables share by 2030</a:t>
            </a:r>
          </a:p>
        </p:txBody>
      </p:sp>
      <p:sp>
        <p:nvSpPr>
          <p:cNvPr id="50" name="Rectangle 49">
            <a:extLst>
              <a:ext uri="{FF2B5EF4-FFF2-40B4-BE49-F238E27FC236}">
                <a16:creationId xmlns:a16="http://schemas.microsoft.com/office/drawing/2014/main" id="{B290F8FC-2F96-84C7-03A6-C0E06CCFC062}"/>
              </a:ext>
            </a:extLst>
          </p:cNvPr>
          <p:cNvSpPr/>
          <p:nvPr/>
        </p:nvSpPr>
        <p:spPr>
          <a:xfrm>
            <a:off x="1808224" y="3746980"/>
            <a:ext cx="3932112" cy="723901"/>
          </a:xfrm>
          <a:prstGeom prst="rect">
            <a:avLst/>
          </a:prstGeom>
          <a:solidFill>
            <a:schemeClr val="accent4">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Abolish restrictive patents and IP copyrights, introduce utility models</a:t>
            </a:r>
          </a:p>
        </p:txBody>
      </p:sp>
      <p:sp>
        <p:nvSpPr>
          <p:cNvPr id="51" name="Rectangle 50">
            <a:extLst>
              <a:ext uri="{FF2B5EF4-FFF2-40B4-BE49-F238E27FC236}">
                <a16:creationId xmlns:a16="http://schemas.microsoft.com/office/drawing/2014/main" id="{93EFACCC-9BBE-79EC-ED72-4A56C87BC9DF}"/>
              </a:ext>
            </a:extLst>
          </p:cNvPr>
          <p:cNvSpPr/>
          <p:nvPr/>
        </p:nvSpPr>
        <p:spPr>
          <a:xfrm>
            <a:off x="1802700" y="1805176"/>
            <a:ext cx="3932112" cy="723901"/>
          </a:xfrm>
          <a:prstGeom prst="rect">
            <a:avLst/>
          </a:prstGeom>
          <a:solidFill>
            <a:schemeClr val="accent4">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Halt fossil fuel expansion by 2030</a:t>
            </a:r>
          </a:p>
        </p:txBody>
      </p:sp>
      <p:sp>
        <p:nvSpPr>
          <p:cNvPr id="52" name="Rectangle 51">
            <a:extLst>
              <a:ext uri="{FF2B5EF4-FFF2-40B4-BE49-F238E27FC236}">
                <a16:creationId xmlns:a16="http://schemas.microsoft.com/office/drawing/2014/main" id="{ED887220-9101-5CE5-5DC2-7ED94AC29769}"/>
              </a:ext>
            </a:extLst>
          </p:cNvPr>
          <p:cNvSpPr/>
          <p:nvPr/>
        </p:nvSpPr>
        <p:spPr>
          <a:xfrm>
            <a:off x="7433502" y="2778050"/>
            <a:ext cx="3932112" cy="723901"/>
          </a:xfrm>
          <a:prstGeom prst="rect">
            <a:avLst/>
          </a:prstGeom>
          <a:solidFill>
            <a:schemeClr val="accent5">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Innovation and technology to overcome natural hurdles.</a:t>
            </a:r>
          </a:p>
        </p:txBody>
      </p:sp>
      <p:sp>
        <p:nvSpPr>
          <p:cNvPr id="53" name="Rectangle 52">
            <a:extLst>
              <a:ext uri="{FF2B5EF4-FFF2-40B4-BE49-F238E27FC236}">
                <a16:creationId xmlns:a16="http://schemas.microsoft.com/office/drawing/2014/main" id="{FCB6868F-CAFC-4BBC-68BF-BFB962DA5F25}"/>
              </a:ext>
            </a:extLst>
          </p:cNvPr>
          <p:cNvSpPr/>
          <p:nvPr/>
        </p:nvSpPr>
        <p:spPr>
          <a:xfrm>
            <a:off x="7433502" y="3746980"/>
            <a:ext cx="3932112" cy="723901"/>
          </a:xfrm>
          <a:prstGeom prst="rect">
            <a:avLst/>
          </a:prstGeom>
          <a:solidFill>
            <a:schemeClr val="accent5">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Use of Blended finance to reduce risk and cost of capital of foreign investment</a:t>
            </a:r>
          </a:p>
        </p:txBody>
      </p:sp>
      <p:sp>
        <p:nvSpPr>
          <p:cNvPr id="54" name="Rectangle 53">
            <a:extLst>
              <a:ext uri="{FF2B5EF4-FFF2-40B4-BE49-F238E27FC236}">
                <a16:creationId xmlns:a16="http://schemas.microsoft.com/office/drawing/2014/main" id="{114975D2-D695-26CA-31ED-7B5E47C1E99E}"/>
              </a:ext>
            </a:extLst>
          </p:cNvPr>
          <p:cNvSpPr/>
          <p:nvPr/>
        </p:nvSpPr>
        <p:spPr>
          <a:xfrm>
            <a:off x="7433502" y="4714543"/>
            <a:ext cx="3932112" cy="723901"/>
          </a:xfrm>
          <a:prstGeom prst="rect">
            <a:avLst/>
          </a:prstGeom>
          <a:solidFill>
            <a:schemeClr val="accent5">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Increase training programs to </a:t>
            </a:r>
            <a:r>
              <a:rPr lang="en-US" dirty="0" err="1">
                <a:solidFill>
                  <a:schemeClr val="tx1"/>
                </a:solidFill>
                <a:latin typeface="Franklin Gothic Medium Cond" panose="020B0606030402020204" pitchFamily="34" charset="0"/>
              </a:rPr>
              <a:t>mobilise</a:t>
            </a:r>
            <a:r>
              <a:rPr lang="en-US" dirty="0">
                <a:solidFill>
                  <a:schemeClr val="tx1"/>
                </a:solidFill>
                <a:latin typeface="Franklin Gothic Medium Cond" panose="020B0606030402020204" pitchFamily="34" charset="0"/>
              </a:rPr>
              <a:t> human capital in energy sectors</a:t>
            </a:r>
          </a:p>
        </p:txBody>
      </p:sp>
      <p:sp>
        <p:nvSpPr>
          <p:cNvPr id="55" name="Rectangle 54">
            <a:extLst>
              <a:ext uri="{FF2B5EF4-FFF2-40B4-BE49-F238E27FC236}">
                <a16:creationId xmlns:a16="http://schemas.microsoft.com/office/drawing/2014/main" id="{BA16D866-5563-2717-91E2-FF7B5FA63440}"/>
              </a:ext>
            </a:extLst>
          </p:cNvPr>
          <p:cNvSpPr/>
          <p:nvPr/>
        </p:nvSpPr>
        <p:spPr>
          <a:xfrm>
            <a:off x="1802700" y="4714543"/>
            <a:ext cx="3932112" cy="723901"/>
          </a:xfrm>
          <a:prstGeom prst="rect">
            <a:avLst/>
          </a:prstGeom>
          <a:solidFill>
            <a:schemeClr val="accent4">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Franklin Gothic Medium Cond" panose="020B0606030402020204" pitchFamily="34" charset="0"/>
              </a:rPr>
              <a:t>Increase trade flows between raw goods and manufactures for renewables e.g. batteries</a:t>
            </a:r>
          </a:p>
        </p:txBody>
      </p:sp>
      <p:pic>
        <p:nvPicPr>
          <p:cNvPr id="57" name="Picture 56">
            <a:extLst>
              <a:ext uri="{FF2B5EF4-FFF2-40B4-BE49-F238E27FC236}">
                <a16:creationId xmlns:a16="http://schemas.microsoft.com/office/drawing/2014/main" id="{416BF590-236F-4E5B-32DC-A5CB52E748A0}"/>
              </a:ext>
            </a:extLst>
          </p:cNvPr>
          <p:cNvPicPr>
            <a:picLocks noChangeAspect="1"/>
          </p:cNvPicPr>
          <p:nvPr/>
        </p:nvPicPr>
        <p:blipFill>
          <a:blip r:embed="rId5"/>
          <a:stretch>
            <a:fillRect/>
          </a:stretch>
        </p:blipFill>
        <p:spPr>
          <a:xfrm>
            <a:off x="430206" y="1607802"/>
            <a:ext cx="1146657" cy="1100327"/>
          </a:xfrm>
          <a:prstGeom prst="rect">
            <a:avLst/>
          </a:prstGeom>
        </p:spPr>
      </p:pic>
      <p:pic>
        <p:nvPicPr>
          <p:cNvPr id="59" name="Picture 58">
            <a:extLst>
              <a:ext uri="{FF2B5EF4-FFF2-40B4-BE49-F238E27FC236}">
                <a16:creationId xmlns:a16="http://schemas.microsoft.com/office/drawing/2014/main" id="{33D96B7F-0C59-6095-4888-9666ABBCD1D6}"/>
              </a:ext>
            </a:extLst>
          </p:cNvPr>
          <p:cNvPicPr>
            <a:picLocks noChangeAspect="1"/>
          </p:cNvPicPr>
          <p:nvPr/>
        </p:nvPicPr>
        <p:blipFill>
          <a:blip r:embed="rId6"/>
          <a:stretch>
            <a:fillRect/>
          </a:stretch>
        </p:blipFill>
        <p:spPr>
          <a:xfrm>
            <a:off x="622408" y="2690620"/>
            <a:ext cx="876555" cy="894816"/>
          </a:xfrm>
          <a:prstGeom prst="rect">
            <a:avLst/>
          </a:prstGeom>
        </p:spPr>
      </p:pic>
      <p:pic>
        <p:nvPicPr>
          <p:cNvPr id="61" name="Picture 60">
            <a:extLst>
              <a:ext uri="{FF2B5EF4-FFF2-40B4-BE49-F238E27FC236}">
                <a16:creationId xmlns:a16="http://schemas.microsoft.com/office/drawing/2014/main" id="{DAF97DD3-9B7D-FB7A-D02E-560292DF4B8B}"/>
              </a:ext>
            </a:extLst>
          </p:cNvPr>
          <p:cNvPicPr>
            <a:picLocks noChangeAspect="1"/>
          </p:cNvPicPr>
          <p:nvPr/>
        </p:nvPicPr>
        <p:blipFill>
          <a:blip r:embed="rId7"/>
          <a:stretch>
            <a:fillRect/>
          </a:stretch>
        </p:blipFill>
        <p:spPr>
          <a:xfrm>
            <a:off x="6286501" y="1680972"/>
            <a:ext cx="1037176" cy="1077761"/>
          </a:xfrm>
          <a:prstGeom prst="rect">
            <a:avLst/>
          </a:prstGeom>
        </p:spPr>
      </p:pic>
      <p:pic>
        <p:nvPicPr>
          <p:cNvPr id="63" name="Picture 62">
            <a:extLst>
              <a:ext uri="{FF2B5EF4-FFF2-40B4-BE49-F238E27FC236}">
                <a16:creationId xmlns:a16="http://schemas.microsoft.com/office/drawing/2014/main" id="{C7DC59FC-6451-EEDB-C52C-F1E980620B60}"/>
              </a:ext>
            </a:extLst>
          </p:cNvPr>
          <p:cNvPicPr>
            <a:picLocks noChangeAspect="1"/>
          </p:cNvPicPr>
          <p:nvPr/>
        </p:nvPicPr>
        <p:blipFill>
          <a:blip r:embed="rId8"/>
          <a:stretch>
            <a:fillRect/>
          </a:stretch>
        </p:blipFill>
        <p:spPr>
          <a:xfrm>
            <a:off x="6364401" y="2708129"/>
            <a:ext cx="876554" cy="845061"/>
          </a:xfrm>
          <a:prstGeom prst="rect">
            <a:avLst/>
          </a:prstGeom>
        </p:spPr>
      </p:pic>
      <p:pic>
        <p:nvPicPr>
          <p:cNvPr id="65" name="Picture 64">
            <a:extLst>
              <a:ext uri="{FF2B5EF4-FFF2-40B4-BE49-F238E27FC236}">
                <a16:creationId xmlns:a16="http://schemas.microsoft.com/office/drawing/2014/main" id="{4163E2A0-C5A4-E4D6-8649-E7586F62B066}"/>
              </a:ext>
            </a:extLst>
          </p:cNvPr>
          <p:cNvPicPr>
            <a:picLocks noChangeAspect="1"/>
          </p:cNvPicPr>
          <p:nvPr/>
        </p:nvPicPr>
        <p:blipFill>
          <a:blip r:embed="rId9"/>
          <a:stretch>
            <a:fillRect/>
          </a:stretch>
        </p:blipFill>
        <p:spPr>
          <a:xfrm>
            <a:off x="6550901" y="3746980"/>
            <a:ext cx="674059" cy="723901"/>
          </a:xfrm>
          <a:prstGeom prst="rect">
            <a:avLst/>
          </a:prstGeom>
        </p:spPr>
      </p:pic>
      <p:pic>
        <p:nvPicPr>
          <p:cNvPr id="69" name="Picture 68">
            <a:extLst>
              <a:ext uri="{FF2B5EF4-FFF2-40B4-BE49-F238E27FC236}">
                <a16:creationId xmlns:a16="http://schemas.microsoft.com/office/drawing/2014/main" id="{8EBE7F48-EB86-8265-0390-16D26BC83329}"/>
              </a:ext>
            </a:extLst>
          </p:cNvPr>
          <p:cNvPicPr>
            <a:picLocks noChangeAspect="1"/>
          </p:cNvPicPr>
          <p:nvPr/>
        </p:nvPicPr>
        <p:blipFill>
          <a:blip r:embed="rId10"/>
          <a:stretch>
            <a:fillRect/>
          </a:stretch>
        </p:blipFill>
        <p:spPr>
          <a:xfrm>
            <a:off x="6473185" y="4722027"/>
            <a:ext cx="767770" cy="721081"/>
          </a:xfrm>
          <a:prstGeom prst="rect">
            <a:avLst/>
          </a:prstGeom>
        </p:spPr>
      </p:pic>
      <p:pic>
        <p:nvPicPr>
          <p:cNvPr id="71" name="Picture 70">
            <a:extLst>
              <a:ext uri="{FF2B5EF4-FFF2-40B4-BE49-F238E27FC236}">
                <a16:creationId xmlns:a16="http://schemas.microsoft.com/office/drawing/2014/main" id="{C582767B-A473-45EA-BD03-A2099B19EB12}"/>
              </a:ext>
            </a:extLst>
          </p:cNvPr>
          <p:cNvPicPr>
            <a:picLocks noChangeAspect="1"/>
          </p:cNvPicPr>
          <p:nvPr/>
        </p:nvPicPr>
        <p:blipFill>
          <a:blip r:embed="rId11"/>
          <a:stretch>
            <a:fillRect/>
          </a:stretch>
        </p:blipFill>
        <p:spPr>
          <a:xfrm>
            <a:off x="690033" y="3672904"/>
            <a:ext cx="741303" cy="885445"/>
          </a:xfrm>
          <a:prstGeom prst="rect">
            <a:avLst/>
          </a:prstGeom>
        </p:spPr>
      </p:pic>
      <p:pic>
        <p:nvPicPr>
          <p:cNvPr id="73" name="Picture 72">
            <a:extLst>
              <a:ext uri="{FF2B5EF4-FFF2-40B4-BE49-F238E27FC236}">
                <a16:creationId xmlns:a16="http://schemas.microsoft.com/office/drawing/2014/main" id="{65069483-0B39-149A-1660-7C1C6486C3FC}"/>
              </a:ext>
            </a:extLst>
          </p:cNvPr>
          <p:cNvPicPr>
            <a:picLocks noChangeAspect="1"/>
          </p:cNvPicPr>
          <p:nvPr/>
        </p:nvPicPr>
        <p:blipFill>
          <a:blip r:embed="rId12"/>
          <a:stretch>
            <a:fillRect/>
          </a:stretch>
        </p:blipFill>
        <p:spPr>
          <a:xfrm>
            <a:off x="684540" y="4806052"/>
            <a:ext cx="876555" cy="747772"/>
          </a:xfrm>
          <a:prstGeom prst="rect">
            <a:avLst/>
          </a:prstGeom>
        </p:spPr>
      </p:pic>
      <p:pic>
        <p:nvPicPr>
          <p:cNvPr id="7" name="Video 6">
            <a:hlinkClick r:id="" action="ppaction://media"/>
            <a:extLst>
              <a:ext uri="{FF2B5EF4-FFF2-40B4-BE49-F238E27FC236}">
                <a16:creationId xmlns:a16="http://schemas.microsoft.com/office/drawing/2014/main" id="{CB89CE77-F169-2DE9-CC8E-8755AB6952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3"/>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3983352978"/>
      </p:ext>
    </p:extLst>
  </p:cSld>
  <p:clrMapOvr>
    <a:masterClrMapping/>
  </p:clrMapOvr>
  <mc:AlternateContent xmlns:mc="http://schemas.openxmlformats.org/markup-compatibility/2006">
    <mc:Choice xmlns:p14="http://schemas.microsoft.com/office/powerpoint/2010/main" Requires="p14">
      <p:transition spd="slow" p14:dur="2000" advTm="16402"/>
    </mc:Choice>
    <mc:Fallback>
      <p:transition spd="slow" advTm="1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4B4A01B-E80A-3E5E-5511-851543BB9BBC}"/>
              </a:ext>
            </a:extLst>
          </p:cNvPr>
          <p:cNvCxnSpPr>
            <a:cxnSpLocks/>
          </p:cNvCxnSpPr>
          <p:nvPr/>
        </p:nvCxnSpPr>
        <p:spPr>
          <a:xfrm>
            <a:off x="793630" y="647064"/>
            <a:ext cx="11398370" cy="0"/>
          </a:xfrm>
          <a:prstGeom prst="line">
            <a:avLst/>
          </a:prstGeom>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DC01A84E-550A-F85B-53CD-2D9304F7F6D0}"/>
              </a:ext>
            </a:extLst>
          </p:cNvPr>
          <p:cNvSpPr txBox="1"/>
          <p:nvPr/>
        </p:nvSpPr>
        <p:spPr>
          <a:xfrm>
            <a:off x="793630" y="146343"/>
            <a:ext cx="10049774" cy="461665"/>
          </a:xfrm>
          <a:prstGeom prst="rect">
            <a:avLst/>
          </a:prstGeom>
          <a:noFill/>
        </p:spPr>
        <p:txBody>
          <a:bodyPr wrap="square" rtlCol="0">
            <a:spAutoFit/>
          </a:bodyPr>
          <a:lstStyle/>
          <a:p>
            <a:r>
              <a:rPr lang="en-AU" sz="2400" dirty="0">
                <a:latin typeface="Franklin Gothic Medium Cond" panose="020B0606030402020204" pitchFamily="34" charset="0"/>
              </a:rPr>
              <a:t>Final remarks: What responsibilities should the UN encourage?</a:t>
            </a:r>
          </a:p>
        </p:txBody>
      </p:sp>
      <p:pic>
        <p:nvPicPr>
          <p:cNvPr id="1030" name="Picture 6" descr="Africa fully committed to harnessing its clean energy potential with the  African Development Bank | African Development Bank Group - Making a  Difference">
            <a:extLst>
              <a:ext uri="{FF2B5EF4-FFF2-40B4-BE49-F238E27FC236}">
                <a16:creationId xmlns:a16="http://schemas.microsoft.com/office/drawing/2014/main" id="{6AE508E3-1896-0A33-D83C-404658CE0F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74" b="44290"/>
          <a:stretch/>
        </p:blipFill>
        <p:spPr bwMode="auto">
          <a:xfrm>
            <a:off x="0" y="942975"/>
            <a:ext cx="12192000" cy="2771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9461C34-3D3A-F26C-C90A-F59CB53E6EC4}"/>
              </a:ext>
            </a:extLst>
          </p:cNvPr>
          <p:cNvSpPr/>
          <p:nvPr/>
        </p:nvSpPr>
        <p:spPr>
          <a:xfrm>
            <a:off x="697800" y="4010660"/>
            <a:ext cx="4617150" cy="723901"/>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1. </a:t>
            </a:r>
            <a:r>
              <a:rPr lang="en-US" dirty="0">
                <a:solidFill>
                  <a:schemeClr val="tx1"/>
                </a:solidFill>
                <a:latin typeface="Franklin Gothic Medium Cond" panose="020B0606030402020204" pitchFamily="34" charset="0"/>
              </a:rPr>
              <a:t>Renewable savvy nations should double-down </a:t>
            </a:r>
          </a:p>
        </p:txBody>
      </p:sp>
      <p:sp>
        <p:nvSpPr>
          <p:cNvPr id="7" name="Rectangle 6">
            <a:extLst>
              <a:ext uri="{FF2B5EF4-FFF2-40B4-BE49-F238E27FC236}">
                <a16:creationId xmlns:a16="http://schemas.microsoft.com/office/drawing/2014/main" id="{64C22CF9-3D15-B799-C28E-E3E769EAAA8C}"/>
              </a:ext>
            </a:extLst>
          </p:cNvPr>
          <p:cNvSpPr/>
          <p:nvPr/>
        </p:nvSpPr>
        <p:spPr>
          <a:xfrm>
            <a:off x="697799" y="5030471"/>
            <a:ext cx="4617149" cy="723901"/>
          </a:xfrm>
          <a:prstGeom prst="rect">
            <a:avLst/>
          </a:prstGeom>
          <a:solidFill>
            <a:srgbClr val="FF0000">
              <a:alpha val="40000"/>
            </a:srgb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3. </a:t>
            </a:r>
            <a:r>
              <a:rPr lang="en-US" dirty="0">
                <a:solidFill>
                  <a:schemeClr val="tx1"/>
                </a:solidFill>
                <a:latin typeface="Franklin Gothic Medium Cond" panose="020B0606030402020204" pitchFamily="34" charset="0"/>
              </a:rPr>
              <a:t>Collaboration by governments and private investors to fund projects </a:t>
            </a:r>
          </a:p>
        </p:txBody>
      </p:sp>
      <p:sp>
        <p:nvSpPr>
          <p:cNvPr id="8" name="Rectangle 7">
            <a:extLst>
              <a:ext uri="{FF2B5EF4-FFF2-40B4-BE49-F238E27FC236}">
                <a16:creationId xmlns:a16="http://schemas.microsoft.com/office/drawing/2014/main" id="{27F1D87E-4EE5-3952-987C-C59610690A6B}"/>
              </a:ext>
            </a:extLst>
          </p:cNvPr>
          <p:cNvSpPr/>
          <p:nvPr/>
        </p:nvSpPr>
        <p:spPr>
          <a:xfrm>
            <a:off x="6877050" y="4010659"/>
            <a:ext cx="4617150" cy="723901"/>
          </a:xfrm>
          <a:prstGeom prst="rect">
            <a:avLst/>
          </a:prstGeom>
          <a:solidFill>
            <a:schemeClr val="accent6">
              <a:lumMod val="75000"/>
              <a:alpha val="3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2. </a:t>
            </a:r>
            <a:r>
              <a:rPr lang="en-US" dirty="0">
                <a:solidFill>
                  <a:schemeClr val="tx1"/>
                </a:solidFill>
                <a:latin typeface="Franklin Gothic Medium Cond" panose="020B0606030402020204" pitchFamily="34" charset="0"/>
              </a:rPr>
              <a:t>Barriers to energy poor nations should fall</a:t>
            </a:r>
          </a:p>
        </p:txBody>
      </p:sp>
      <p:sp>
        <p:nvSpPr>
          <p:cNvPr id="9" name="Rectangle 8">
            <a:extLst>
              <a:ext uri="{FF2B5EF4-FFF2-40B4-BE49-F238E27FC236}">
                <a16:creationId xmlns:a16="http://schemas.microsoft.com/office/drawing/2014/main" id="{EE820131-DF31-1D80-09C6-B568AFE8CE5E}"/>
              </a:ext>
            </a:extLst>
          </p:cNvPr>
          <p:cNvSpPr/>
          <p:nvPr/>
        </p:nvSpPr>
        <p:spPr>
          <a:xfrm>
            <a:off x="6877050" y="5030469"/>
            <a:ext cx="4617150" cy="723901"/>
          </a:xfrm>
          <a:prstGeom prst="rect">
            <a:avLst/>
          </a:prstGeom>
          <a:solidFill>
            <a:schemeClr val="accent1">
              <a:alpha val="5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Franklin Gothic Medium Cond" panose="020B0606030402020204" pitchFamily="34" charset="0"/>
              </a:rPr>
              <a:t>4. </a:t>
            </a:r>
            <a:r>
              <a:rPr lang="en-US" dirty="0">
                <a:solidFill>
                  <a:schemeClr val="tx1"/>
                </a:solidFill>
                <a:latin typeface="Franklin Gothic Medium Cond" panose="020B0606030402020204" pitchFamily="34" charset="0"/>
              </a:rPr>
              <a:t>Ensures a cleaner and brighter world for EVERYONE</a:t>
            </a:r>
          </a:p>
        </p:txBody>
      </p:sp>
      <p:pic>
        <p:nvPicPr>
          <p:cNvPr id="45" name="Video 44">
            <a:hlinkClick r:id="" action="ppaction://media"/>
            <a:extLst>
              <a:ext uri="{FF2B5EF4-FFF2-40B4-BE49-F238E27FC236}">
                <a16:creationId xmlns:a16="http://schemas.microsoft.com/office/drawing/2014/main" id="{8D349F22-F63F-7D89-43C0-261F0A17551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40" r="21840"/>
          <a:stretch>
            <a:fillRect/>
          </a:stretch>
        </p:blipFill>
        <p:spPr>
          <a:xfrm>
            <a:off x="11032436" y="173716"/>
            <a:ext cx="1036123" cy="1034834"/>
          </a:xfrm>
          <a:prstGeom prst="ellipse">
            <a:avLst/>
          </a:prstGeom>
        </p:spPr>
      </p:pic>
    </p:spTree>
    <p:extLst>
      <p:ext uri="{BB962C8B-B14F-4D97-AF65-F5344CB8AC3E}">
        <p14:creationId xmlns:p14="http://schemas.microsoft.com/office/powerpoint/2010/main" val="3011600604"/>
      </p:ext>
    </p:extLst>
  </p:cSld>
  <p:clrMapOvr>
    <a:masterClrMapping/>
  </p:clrMapOvr>
  <mc:AlternateContent xmlns:mc="http://schemas.openxmlformats.org/markup-compatibility/2006">
    <mc:Choice xmlns:p14="http://schemas.microsoft.com/office/powerpoint/2010/main" Requires="p14">
      <p:transition spd="slow" p14:dur="2000" advTm="9713"/>
    </mc:Choice>
    <mc:Fallback>
      <p:transition spd="slow" advTm="9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5"/>
                </p:tgtEl>
              </p:cMediaNode>
            </p:video>
            <p:seq concurrent="1" nextAc="seek">
              <p:cTn id="8" restart="whenNotActive" fill="hold" evtFilter="cancelBubble" nodeType="interactiveSeq">
                <p:stCondLst>
                  <p:cond evt="onClick" delay="0">
                    <p:tgtEl>
                      <p:spTgt spid="4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5"/>
                                        </p:tgtEl>
                                      </p:cBhvr>
                                    </p:cmd>
                                  </p:childTnLst>
                                </p:cTn>
                              </p:par>
                            </p:childTnLst>
                          </p:cTn>
                        </p:par>
                      </p:childTnLst>
                    </p:cTn>
                  </p:par>
                </p:childTnLst>
              </p:cTn>
              <p:nextCondLst>
                <p:cond evt="onClick" delay="0">
                  <p:tgtEl>
                    <p:spTgt spid="4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455</Words>
  <Application>Microsoft Office PowerPoint</Application>
  <PresentationFormat>Widescreen</PresentationFormat>
  <Paragraphs>57</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Franklin Gothic Medium Cond</vt:lpstr>
      <vt:lpstr>Helvetica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Bourdaniotis</dc:creator>
  <cp:lastModifiedBy>Billy Bourdaniotis</cp:lastModifiedBy>
  <cp:revision>2</cp:revision>
  <dcterms:created xsi:type="dcterms:W3CDTF">2023-11-23T03:12:40Z</dcterms:created>
  <dcterms:modified xsi:type="dcterms:W3CDTF">2023-11-23T03:23:10Z</dcterms:modified>
</cp:coreProperties>
</file>